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404" r:id="rId2"/>
    <p:sldId id="406" r:id="rId3"/>
    <p:sldId id="258" r:id="rId4"/>
    <p:sldId id="405" r:id="rId5"/>
    <p:sldId id="396" r:id="rId6"/>
    <p:sldId id="260" r:id="rId7"/>
    <p:sldId id="399" r:id="rId8"/>
    <p:sldId id="407" r:id="rId9"/>
    <p:sldId id="501" r:id="rId10"/>
    <p:sldId id="500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E1E1E1"/>
          </a:solidFill>
        </a:fill>
      </a:tcStyle>
    </a:wholeTbl>
    <a:band2H>
      <a:tcTxStyle/>
      <a:tcStyle>
        <a:tcBdr/>
        <a:fill>
          <a:solidFill>
            <a:srgbClr val="F1F1F1"/>
          </a:solidFill>
        </a:fill>
      </a:tcStyle>
    </a:band2H>
    <a:firstCol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381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381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CDCDCD"/>
          </a:solidFill>
        </a:fill>
      </a:tcStyle>
    </a:wholeTbl>
    <a:band2H>
      <a:tcTxStyle/>
      <a:tcStyle>
        <a:tcBdr/>
        <a:fill>
          <a:solidFill>
            <a:srgbClr val="E8E8E8"/>
          </a:solidFill>
        </a:fill>
      </a:tcStyle>
    </a:band2H>
    <a:firstCol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381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381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4">
              <a:lumOff val="54893"/>
            </a:schemeClr>
          </a:solidFill>
        </a:fill>
      </a:tcStyle>
    </a:wholeTbl>
    <a:band2H>
      <a:tcTxStyle/>
      <a:tcStyle>
        <a:tcBdr/>
        <a:fill>
          <a:solidFill>
            <a:srgbClr val="FBFBFB"/>
          </a:solidFill>
        </a:fill>
      </a:tcStyle>
    </a:band2H>
    <a:firstCol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firstCol>
    <a:la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381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lastRow>
    <a:fir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381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chemeClr val="accent5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EFFFF"/>
          </a:solidFill>
        </a:fill>
      </a:tcStyle>
    </a:band2H>
    <a:firstCol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EFFFF"/>
          </a:solidFill>
        </a:fill>
      </a:tcStyle>
    </a:lastRow>
    <a:fir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38100" cap="flat">
              <a:solidFill>
                <a:srgbClr val="FEFFFF"/>
              </a:solidFill>
              <a:prstDash val="solid"/>
              <a:round/>
            </a:ln>
          </a:top>
          <a:bottom>
            <a:ln w="127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EFFFF"/>
        </a:fontRef>
        <a:srgbClr val="FEFFFF"/>
      </a:tcTxStyle>
      <a:tcStyle>
        <a:tcBdr>
          <a:left>
            <a:ln w="12700" cap="flat">
              <a:solidFill>
                <a:srgbClr val="FEFFFF"/>
              </a:solidFill>
              <a:prstDash val="solid"/>
              <a:round/>
            </a:ln>
          </a:left>
          <a:right>
            <a:ln w="12700" cap="flat">
              <a:solidFill>
                <a:srgbClr val="FEFFFF"/>
              </a:solidFill>
              <a:prstDash val="solid"/>
              <a:round/>
            </a:ln>
          </a:right>
          <a:top>
            <a:ln w="12700" cap="flat">
              <a:solidFill>
                <a:srgbClr val="FEFFFF"/>
              </a:solidFill>
              <a:prstDash val="solid"/>
              <a:round/>
            </a:ln>
          </a:top>
          <a:bottom>
            <a:ln w="38100" cap="flat">
              <a:solidFill>
                <a:srgbClr val="FEFFFF"/>
              </a:solidFill>
              <a:prstDash val="solid"/>
              <a:round/>
            </a:ln>
          </a:bottom>
          <a:insideH>
            <a:ln w="12700" cap="flat">
              <a:solidFill>
                <a:srgbClr val="FEFFFF"/>
              </a:solidFill>
              <a:prstDash val="solid"/>
              <a:round/>
            </a:ln>
          </a:insideH>
          <a:insideV>
            <a:ln w="12700" cap="flat">
              <a:solidFill>
                <a:srgbClr val="FE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4">
              <a:lumOff val="57835"/>
            </a:schemeClr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929F9F4-4A8F-4326-A1B4-22849713DDAB}" styleName="Stile scuro 1 - Color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Stile chi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72"/>
    <p:restoredTop sz="94379"/>
  </p:normalViewPr>
  <p:slideViewPr>
    <p:cSldViewPr snapToGrid="0" snapToObjects="1">
      <p:cViewPr>
        <p:scale>
          <a:sx n="116" d="100"/>
          <a:sy n="116" d="100"/>
        </p:scale>
        <p:origin x="-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Shape 48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83" name="Shape 48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535066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202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A6F75-0D30-CF43-B5F2-05E9758EBAE6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58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EA6F75-0D30-CF43-B5F2-05E9758EBAE6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973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47789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3" name="Picture Placeholder 9"/>
          <p:cNvSpPr>
            <a:spLocks noGrp="1"/>
          </p:cNvSpPr>
          <p:nvPr>
            <p:ph type="pic" idx="21"/>
          </p:nvPr>
        </p:nvSpPr>
        <p:spPr>
          <a:xfrm>
            <a:off x="-2" y="4080933"/>
            <a:ext cx="12192001" cy="2777067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4" name="Rectangle 11"/>
          <p:cNvSpPr/>
          <p:nvPr/>
        </p:nvSpPr>
        <p:spPr>
          <a:xfrm>
            <a:off x="9539941" y="2634719"/>
            <a:ext cx="2918759" cy="6018254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5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762000" y="1819275"/>
            <a:ext cx="8516939" cy="193834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000"/>
            </a:lvl1pPr>
            <a:lvl2pPr marL="685800" indent="-228600">
              <a:buFontTx/>
              <a:defRPr sz="2000"/>
            </a:lvl2pPr>
            <a:lvl3pPr marL="1168400" indent="-254000">
              <a:buFontTx/>
              <a:defRPr sz="2000"/>
            </a:lvl3pPr>
            <a:lvl4pPr marL="1698171" indent="-326571">
              <a:buFontTx/>
              <a:defRPr sz="2000"/>
            </a:lvl4pPr>
            <a:lvl5pPr marL="2155371" indent="-326571">
              <a:buFontTx/>
              <a:defRPr sz="2000"/>
            </a:lvl5pPr>
          </a:lstStyle>
          <a:p>
            <a:r>
              <a:t>Write about your company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Rectangle 6"/>
          <p:cNvSpPr/>
          <p:nvPr/>
        </p:nvSpPr>
        <p:spPr>
          <a:xfrm>
            <a:off x="11534078" y="3100039"/>
            <a:ext cx="657923" cy="657923"/>
          </a:xfrm>
          <a:prstGeom prst="rect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82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83" name="Rectangle 21"/>
          <p:cNvSpPr/>
          <p:nvPr/>
        </p:nvSpPr>
        <p:spPr>
          <a:xfrm>
            <a:off x="1119841" y="2896829"/>
            <a:ext cx="2918759" cy="312838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84" name="Rectangle 22"/>
          <p:cNvSpPr/>
          <p:nvPr/>
        </p:nvSpPr>
        <p:spPr>
          <a:xfrm>
            <a:off x="-262393" y="3100039"/>
            <a:ext cx="2652059" cy="432213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85" name="Rectangle 9"/>
          <p:cNvSpPr/>
          <p:nvPr/>
        </p:nvSpPr>
        <p:spPr>
          <a:xfrm>
            <a:off x="0" y="2200275"/>
            <a:ext cx="12192001" cy="245745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86" name="Picture Placeholder 12"/>
          <p:cNvSpPr>
            <a:spLocks noGrp="1"/>
          </p:cNvSpPr>
          <p:nvPr>
            <p:ph type="pic" sz="quarter" idx="21"/>
          </p:nvPr>
        </p:nvSpPr>
        <p:spPr>
          <a:xfrm>
            <a:off x="6230111" y="1962911"/>
            <a:ext cx="5023105" cy="326745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87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8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Rectangle 6"/>
          <p:cNvSpPr/>
          <p:nvPr/>
        </p:nvSpPr>
        <p:spPr>
          <a:xfrm>
            <a:off x="11534078" y="3100039"/>
            <a:ext cx="657923" cy="657923"/>
          </a:xfrm>
          <a:prstGeom prst="rect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96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97" name="Picture Placeholder 6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98" name="Rectangle 4"/>
          <p:cNvSpPr/>
          <p:nvPr/>
        </p:nvSpPr>
        <p:spPr>
          <a:xfrm>
            <a:off x="0" y="1697038"/>
            <a:ext cx="6384758" cy="3650467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9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Rectangle 6"/>
          <p:cNvSpPr/>
          <p:nvPr/>
        </p:nvSpPr>
        <p:spPr>
          <a:xfrm>
            <a:off x="11534078" y="3100039"/>
            <a:ext cx="657923" cy="657923"/>
          </a:xfrm>
          <a:prstGeom prst="rect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07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0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309" name="Picture Placeholder 5"/>
          <p:cNvSpPr>
            <a:spLocks noGrp="1"/>
          </p:cNvSpPr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17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1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olo Testo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2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lvl1pPr>
            <a:lvl2pPr marL="0" indent="45720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lvl2pPr>
            <a:lvl3pPr marL="0" indent="91440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lvl3pPr>
            <a:lvl4pPr marL="0" indent="137160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lvl4pPr>
            <a:lvl5pPr marL="0" indent="182880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27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>
                <a:latin typeface="Avenir Heavy"/>
                <a:ea typeface="Avenir Heavy"/>
                <a:cs typeface="Avenir Heavy"/>
                <a:sym typeface="Avenir Heavy"/>
              </a:defRPr>
            </a:pPr>
            <a:endParaRPr/>
          </a:p>
        </p:txBody>
      </p:sp>
      <p:sp>
        <p:nvSpPr>
          <p:cNvPr id="32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33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itolo Test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Titolo Testo</a:t>
            </a:r>
          </a:p>
        </p:txBody>
      </p:sp>
      <p:sp>
        <p:nvSpPr>
          <p:cNvPr id="355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56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35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Titolo Test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t>Titolo Testo</a:t>
            </a:r>
          </a:p>
        </p:txBody>
      </p:sp>
      <p:sp>
        <p:nvSpPr>
          <p:cNvPr id="365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36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6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57375" y="1014880"/>
            <a:ext cx="8380505" cy="40011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000">
                <a:latin typeface="+mj-lt"/>
                <a:ea typeface="+mj-ea"/>
                <a:cs typeface="+mj-cs"/>
                <a:sym typeface="Calibri"/>
              </a:defRPr>
            </a:lvl1pPr>
            <a:lvl2pPr marL="571500" indent="-114300" algn="ctr">
              <a:lnSpc>
                <a:spcPct val="100000"/>
              </a:lnSpc>
              <a:spcBef>
                <a:spcPts val="0"/>
              </a:spcBef>
              <a:buFontTx/>
              <a:defRPr sz="1000">
                <a:latin typeface="+mj-lt"/>
                <a:ea typeface="+mj-ea"/>
                <a:cs typeface="+mj-cs"/>
                <a:sym typeface="Calibri"/>
              </a:defRPr>
            </a:lvl2pPr>
            <a:lvl3pPr marL="1041400" indent="-127000" algn="ctr">
              <a:lnSpc>
                <a:spcPct val="100000"/>
              </a:lnSpc>
              <a:spcBef>
                <a:spcPts val="0"/>
              </a:spcBef>
              <a:buFontTx/>
              <a:defRPr sz="1000">
                <a:latin typeface="+mj-lt"/>
                <a:ea typeface="+mj-ea"/>
                <a:cs typeface="+mj-cs"/>
                <a:sym typeface="Calibri"/>
              </a:defRPr>
            </a:lvl3pPr>
            <a:lvl4pPr marL="1534885" indent="-163285" algn="ctr">
              <a:lnSpc>
                <a:spcPct val="100000"/>
              </a:lnSpc>
              <a:spcBef>
                <a:spcPts val="0"/>
              </a:spcBef>
              <a:buFontTx/>
              <a:defRPr sz="1000">
                <a:latin typeface="+mj-lt"/>
                <a:ea typeface="+mj-ea"/>
                <a:cs typeface="+mj-cs"/>
                <a:sym typeface="Calibri"/>
              </a:defRPr>
            </a:lvl4pPr>
            <a:lvl5pPr marL="1992085" indent="-163285" algn="ctr">
              <a:lnSpc>
                <a:spcPct val="100000"/>
              </a:lnSpc>
              <a:spcBef>
                <a:spcPts val="0"/>
              </a:spcBef>
              <a:buFontTx/>
              <a:defRPr sz="10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75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2794000" y="360970"/>
            <a:ext cx="6604000" cy="53553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2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t>- Click to edit Master text styles -</a:t>
            </a:r>
          </a:p>
        </p:txBody>
      </p:sp>
      <p:sp>
        <p:nvSpPr>
          <p:cNvPr id="376" name="Rectangle 7"/>
          <p:cNvSpPr/>
          <p:nvPr/>
        </p:nvSpPr>
        <p:spPr>
          <a:xfrm>
            <a:off x="10237879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77" name="Rectangle 8"/>
          <p:cNvSpPr/>
          <p:nvPr/>
        </p:nvSpPr>
        <p:spPr>
          <a:xfrm>
            <a:off x="10880817" y="0"/>
            <a:ext cx="571501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78" name="Rectangle 9"/>
          <p:cNvSpPr/>
          <p:nvPr/>
        </p:nvSpPr>
        <p:spPr>
          <a:xfrm>
            <a:off x="11523753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7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Freeform 4"/>
          <p:cNvSpPr/>
          <p:nvPr/>
        </p:nvSpPr>
        <p:spPr>
          <a:xfrm>
            <a:off x="-1" y="-639709"/>
            <a:ext cx="12192003" cy="8099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64"/>
                </a:moveTo>
                <a:cubicBezTo>
                  <a:pt x="21600" y="8363"/>
                  <a:pt x="21600" y="8363"/>
                  <a:pt x="21600" y="8363"/>
                </a:cubicBezTo>
                <a:cubicBezTo>
                  <a:pt x="21401" y="8363"/>
                  <a:pt x="21401" y="8363"/>
                  <a:pt x="21401" y="8363"/>
                </a:cubicBezTo>
                <a:cubicBezTo>
                  <a:pt x="21082" y="8123"/>
                  <a:pt x="20803" y="7882"/>
                  <a:pt x="20484" y="7641"/>
                </a:cubicBezTo>
                <a:cubicBezTo>
                  <a:pt x="19926" y="7220"/>
                  <a:pt x="19328" y="6859"/>
                  <a:pt x="18810" y="6378"/>
                </a:cubicBezTo>
                <a:cubicBezTo>
                  <a:pt x="18810" y="6378"/>
                  <a:pt x="18810" y="6378"/>
                  <a:pt x="18810" y="6378"/>
                </a:cubicBezTo>
                <a:cubicBezTo>
                  <a:pt x="18731" y="6318"/>
                  <a:pt x="18691" y="6257"/>
                  <a:pt x="18571" y="6257"/>
                </a:cubicBezTo>
                <a:cubicBezTo>
                  <a:pt x="18492" y="6197"/>
                  <a:pt x="18452" y="6137"/>
                  <a:pt x="18372" y="6077"/>
                </a:cubicBezTo>
                <a:cubicBezTo>
                  <a:pt x="18412" y="6137"/>
                  <a:pt x="18531" y="6257"/>
                  <a:pt x="18531" y="6257"/>
                </a:cubicBezTo>
                <a:cubicBezTo>
                  <a:pt x="18571" y="6318"/>
                  <a:pt x="18611" y="6318"/>
                  <a:pt x="18611" y="6318"/>
                </a:cubicBezTo>
                <a:cubicBezTo>
                  <a:pt x="18651" y="6378"/>
                  <a:pt x="18731" y="6438"/>
                  <a:pt x="18731" y="6438"/>
                </a:cubicBezTo>
                <a:cubicBezTo>
                  <a:pt x="18651" y="6438"/>
                  <a:pt x="18810" y="6498"/>
                  <a:pt x="18770" y="6558"/>
                </a:cubicBezTo>
                <a:cubicBezTo>
                  <a:pt x="18731" y="6558"/>
                  <a:pt x="18691" y="6498"/>
                  <a:pt x="18691" y="6498"/>
                </a:cubicBezTo>
                <a:cubicBezTo>
                  <a:pt x="18691" y="6558"/>
                  <a:pt x="18770" y="6558"/>
                  <a:pt x="18810" y="6618"/>
                </a:cubicBezTo>
                <a:cubicBezTo>
                  <a:pt x="18850" y="6618"/>
                  <a:pt x="18930" y="6679"/>
                  <a:pt x="18930" y="6739"/>
                </a:cubicBezTo>
                <a:cubicBezTo>
                  <a:pt x="18890" y="6679"/>
                  <a:pt x="18810" y="6618"/>
                  <a:pt x="18770" y="6618"/>
                </a:cubicBezTo>
                <a:cubicBezTo>
                  <a:pt x="18770" y="6618"/>
                  <a:pt x="18731" y="6618"/>
                  <a:pt x="18731" y="6618"/>
                </a:cubicBezTo>
                <a:cubicBezTo>
                  <a:pt x="18810" y="6679"/>
                  <a:pt x="18850" y="6679"/>
                  <a:pt x="18930" y="6739"/>
                </a:cubicBezTo>
                <a:cubicBezTo>
                  <a:pt x="18970" y="6799"/>
                  <a:pt x="19010" y="6799"/>
                  <a:pt x="19089" y="6859"/>
                </a:cubicBezTo>
                <a:cubicBezTo>
                  <a:pt x="19089" y="6859"/>
                  <a:pt x="19089" y="6919"/>
                  <a:pt x="19049" y="6919"/>
                </a:cubicBezTo>
                <a:cubicBezTo>
                  <a:pt x="18970" y="6859"/>
                  <a:pt x="18890" y="6739"/>
                  <a:pt x="18810" y="6679"/>
                </a:cubicBezTo>
                <a:cubicBezTo>
                  <a:pt x="18651" y="6558"/>
                  <a:pt x="18452" y="6438"/>
                  <a:pt x="18252" y="6318"/>
                </a:cubicBezTo>
                <a:cubicBezTo>
                  <a:pt x="18252" y="6318"/>
                  <a:pt x="18213" y="6318"/>
                  <a:pt x="18213" y="6257"/>
                </a:cubicBezTo>
                <a:cubicBezTo>
                  <a:pt x="18173" y="6257"/>
                  <a:pt x="18093" y="6197"/>
                  <a:pt x="18053" y="6137"/>
                </a:cubicBezTo>
                <a:cubicBezTo>
                  <a:pt x="18013" y="6137"/>
                  <a:pt x="17973" y="6077"/>
                  <a:pt x="17894" y="6077"/>
                </a:cubicBezTo>
                <a:cubicBezTo>
                  <a:pt x="17814" y="6017"/>
                  <a:pt x="17774" y="5957"/>
                  <a:pt x="17655" y="5896"/>
                </a:cubicBezTo>
                <a:cubicBezTo>
                  <a:pt x="17655" y="5957"/>
                  <a:pt x="17734" y="6017"/>
                  <a:pt x="17854" y="6077"/>
                </a:cubicBezTo>
                <a:cubicBezTo>
                  <a:pt x="18013" y="6257"/>
                  <a:pt x="18173" y="6378"/>
                  <a:pt x="18332" y="6378"/>
                </a:cubicBezTo>
                <a:cubicBezTo>
                  <a:pt x="18531" y="6558"/>
                  <a:pt x="18691" y="6679"/>
                  <a:pt x="18890" y="6799"/>
                </a:cubicBezTo>
                <a:cubicBezTo>
                  <a:pt x="19010" y="6919"/>
                  <a:pt x="19169" y="6979"/>
                  <a:pt x="19289" y="7100"/>
                </a:cubicBezTo>
                <a:cubicBezTo>
                  <a:pt x="19368" y="7160"/>
                  <a:pt x="19448" y="7220"/>
                  <a:pt x="19528" y="7280"/>
                </a:cubicBezTo>
                <a:cubicBezTo>
                  <a:pt x="19568" y="7340"/>
                  <a:pt x="19647" y="7401"/>
                  <a:pt x="19687" y="7461"/>
                </a:cubicBezTo>
                <a:cubicBezTo>
                  <a:pt x="19607" y="7401"/>
                  <a:pt x="19568" y="7340"/>
                  <a:pt x="19488" y="7280"/>
                </a:cubicBezTo>
                <a:cubicBezTo>
                  <a:pt x="19488" y="7280"/>
                  <a:pt x="19448" y="7280"/>
                  <a:pt x="19408" y="7280"/>
                </a:cubicBezTo>
                <a:cubicBezTo>
                  <a:pt x="19408" y="7280"/>
                  <a:pt x="19408" y="7280"/>
                  <a:pt x="19408" y="7280"/>
                </a:cubicBezTo>
                <a:cubicBezTo>
                  <a:pt x="19408" y="7280"/>
                  <a:pt x="19488" y="7340"/>
                  <a:pt x="19568" y="7401"/>
                </a:cubicBezTo>
                <a:cubicBezTo>
                  <a:pt x="19568" y="7401"/>
                  <a:pt x="19607" y="7461"/>
                  <a:pt x="19607" y="7461"/>
                </a:cubicBezTo>
                <a:cubicBezTo>
                  <a:pt x="19687" y="7521"/>
                  <a:pt x="19727" y="7521"/>
                  <a:pt x="19767" y="7581"/>
                </a:cubicBezTo>
                <a:cubicBezTo>
                  <a:pt x="19846" y="7581"/>
                  <a:pt x="19886" y="7641"/>
                  <a:pt x="19966" y="7641"/>
                </a:cubicBezTo>
                <a:cubicBezTo>
                  <a:pt x="19966" y="7641"/>
                  <a:pt x="19966" y="7701"/>
                  <a:pt x="19966" y="7701"/>
                </a:cubicBezTo>
                <a:cubicBezTo>
                  <a:pt x="20046" y="7822"/>
                  <a:pt x="20086" y="7882"/>
                  <a:pt x="20205" y="7882"/>
                </a:cubicBezTo>
                <a:cubicBezTo>
                  <a:pt x="20325" y="7942"/>
                  <a:pt x="20365" y="8002"/>
                  <a:pt x="20484" y="8062"/>
                </a:cubicBezTo>
                <a:cubicBezTo>
                  <a:pt x="20484" y="8123"/>
                  <a:pt x="20444" y="8123"/>
                  <a:pt x="20325" y="8123"/>
                </a:cubicBezTo>
                <a:cubicBezTo>
                  <a:pt x="20404" y="8183"/>
                  <a:pt x="20484" y="8183"/>
                  <a:pt x="20524" y="8243"/>
                </a:cubicBezTo>
                <a:cubicBezTo>
                  <a:pt x="20524" y="8243"/>
                  <a:pt x="20524" y="8243"/>
                  <a:pt x="20524" y="8243"/>
                </a:cubicBezTo>
                <a:cubicBezTo>
                  <a:pt x="20125" y="8002"/>
                  <a:pt x="19687" y="7701"/>
                  <a:pt x="19328" y="7401"/>
                </a:cubicBezTo>
                <a:cubicBezTo>
                  <a:pt x="19289" y="7401"/>
                  <a:pt x="19249" y="7401"/>
                  <a:pt x="19209" y="7340"/>
                </a:cubicBezTo>
                <a:cubicBezTo>
                  <a:pt x="19089" y="7280"/>
                  <a:pt x="18970" y="7160"/>
                  <a:pt x="18850" y="7100"/>
                </a:cubicBezTo>
                <a:cubicBezTo>
                  <a:pt x="18810" y="7040"/>
                  <a:pt x="18770" y="7040"/>
                  <a:pt x="18770" y="7040"/>
                </a:cubicBezTo>
                <a:cubicBezTo>
                  <a:pt x="18731" y="7040"/>
                  <a:pt x="18691" y="7040"/>
                  <a:pt x="18651" y="7040"/>
                </a:cubicBezTo>
                <a:cubicBezTo>
                  <a:pt x="18133" y="6618"/>
                  <a:pt x="17694" y="6257"/>
                  <a:pt x="17137" y="5836"/>
                </a:cubicBezTo>
                <a:cubicBezTo>
                  <a:pt x="17137" y="5776"/>
                  <a:pt x="17057" y="5716"/>
                  <a:pt x="16977" y="5656"/>
                </a:cubicBezTo>
                <a:cubicBezTo>
                  <a:pt x="16937" y="5656"/>
                  <a:pt x="16937" y="5596"/>
                  <a:pt x="16778" y="5535"/>
                </a:cubicBezTo>
                <a:cubicBezTo>
                  <a:pt x="16778" y="5535"/>
                  <a:pt x="16658" y="5535"/>
                  <a:pt x="16618" y="5475"/>
                </a:cubicBezTo>
                <a:cubicBezTo>
                  <a:pt x="16419" y="5355"/>
                  <a:pt x="16300" y="5235"/>
                  <a:pt x="16061" y="5054"/>
                </a:cubicBezTo>
                <a:cubicBezTo>
                  <a:pt x="16140" y="5174"/>
                  <a:pt x="16300" y="5235"/>
                  <a:pt x="16300" y="5355"/>
                </a:cubicBezTo>
                <a:cubicBezTo>
                  <a:pt x="15901" y="5054"/>
                  <a:pt x="15542" y="4813"/>
                  <a:pt x="15224" y="4573"/>
                </a:cubicBezTo>
                <a:cubicBezTo>
                  <a:pt x="15144" y="4452"/>
                  <a:pt x="15064" y="4392"/>
                  <a:pt x="14905" y="4332"/>
                </a:cubicBezTo>
                <a:cubicBezTo>
                  <a:pt x="14905" y="4332"/>
                  <a:pt x="14865" y="4272"/>
                  <a:pt x="14865" y="4272"/>
                </a:cubicBezTo>
                <a:cubicBezTo>
                  <a:pt x="14785" y="4152"/>
                  <a:pt x="14586" y="4091"/>
                  <a:pt x="1450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506" y="3971"/>
                </a:cubicBezTo>
                <a:cubicBezTo>
                  <a:pt x="14387" y="3851"/>
                  <a:pt x="14187" y="3730"/>
                  <a:pt x="14028" y="3610"/>
                </a:cubicBezTo>
                <a:cubicBezTo>
                  <a:pt x="13829" y="3430"/>
                  <a:pt x="13630" y="3249"/>
                  <a:pt x="13550" y="3129"/>
                </a:cubicBezTo>
                <a:cubicBezTo>
                  <a:pt x="13510" y="3129"/>
                  <a:pt x="13470" y="3069"/>
                  <a:pt x="13470" y="3069"/>
                </a:cubicBezTo>
                <a:cubicBezTo>
                  <a:pt x="13311" y="2948"/>
                  <a:pt x="13072" y="2768"/>
                  <a:pt x="12912" y="2647"/>
                </a:cubicBezTo>
                <a:cubicBezTo>
                  <a:pt x="12872" y="2587"/>
                  <a:pt x="12793" y="2527"/>
                  <a:pt x="12673" y="2527"/>
                </a:cubicBezTo>
                <a:cubicBezTo>
                  <a:pt x="12633" y="2467"/>
                  <a:pt x="12593" y="2467"/>
                  <a:pt x="12514" y="2407"/>
                </a:cubicBezTo>
                <a:cubicBezTo>
                  <a:pt x="12514" y="2407"/>
                  <a:pt x="12474" y="2407"/>
                  <a:pt x="12474" y="2407"/>
                </a:cubicBezTo>
                <a:cubicBezTo>
                  <a:pt x="12474" y="2407"/>
                  <a:pt x="12474" y="2407"/>
                  <a:pt x="12474" y="2407"/>
                </a:cubicBezTo>
                <a:cubicBezTo>
                  <a:pt x="12593" y="2527"/>
                  <a:pt x="12793" y="2708"/>
                  <a:pt x="12992" y="2828"/>
                </a:cubicBezTo>
                <a:cubicBezTo>
                  <a:pt x="13072" y="2888"/>
                  <a:pt x="13191" y="2948"/>
                  <a:pt x="13191" y="3008"/>
                </a:cubicBezTo>
                <a:cubicBezTo>
                  <a:pt x="13470" y="3129"/>
                  <a:pt x="13271" y="3189"/>
                  <a:pt x="13470" y="3249"/>
                </a:cubicBezTo>
                <a:cubicBezTo>
                  <a:pt x="13470" y="3249"/>
                  <a:pt x="13470" y="3249"/>
                  <a:pt x="13470" y="3249"/>
                </a:cubicBezTo>
                <a:cubicBezTo>
                  <a:pt x="13510" y="3309"/>
                  <a:pt x="13510" y="3369"/>
                  <a:pt x="13630" y="3430"/>
                </a:cubicBezTo>
                <a:cubicBezTo>
                  <a:pt x="13749" y="3550"/>
                  <a:pt x="13908" y="3610"/>
                  <a:pt x="13988" y="3730"/>
                </a:cubicBezTo>
                <a:cubicBezTo>
                  <a:pt x="14068" y="3791"/>
                  <a:pt x="14108" y="3791"/>
                  <a:pt x="14187" y="3791"/>
                </a:cubicBezTo>
                <a:cubicBezTo>
                  <a:pt x="14187" y="3851"/>
                  <a:pt x="14108" y="3851"/>
                  <a:pt x="14227" y="3911"/>
                </a:cubicBezTo>
                <a:cubicBezTo>
                  <a:pt x="14227" y="3971"/>
                  <a:pt x="14387" y="4031"/>
                  <a:pt x="14387" y="4091"/>
                </a:cubicBezTo>
                <a:cubicBezTo>
                  <a:pt x="14387" y="4091"/>
                  <a:pt x="14347" y="4091"/>
                  <a:pt x="14347" y="4091"/>
                </a:cubicBezTo>
                <a:cubicBezTo>
                  <a:pt x="14267" y="4031"/>
                  <a:pt x="14307" y="4091"/>
                  <a:pt x="14307" y="4152"/>
                </a:cubicBezTo>
                <a:cubicBezTo>
                  <a:pt x="14148" y="4091"/>
                  <a:pt x="14028" y="3971"/>
                  <a:pt x="14028" y="3971"/>
                </a:cubicBezTo>
                <a:cubicBezTo>
                  <a:pt x="14028" y="3851"/>
                  <a:pt x="13948" y="3791"/>
                  <a:pt x="13789" y="3730"/>
                </a:cubicBezTo>
                <a:cubicBezTo>
                  <a:pt x="13709" y="3730"/>
                  <a:pt x="13630" y="3670"/>
                  <a:pt x="13590" y="3610"/>
                </a:cubicBezTo>
                <a:cubicBezTo>
                  <a:pt x="13550" y="3550"/>
                  <a:pt x="13470" y="3490"/>
                  <a:pt x="13390" y="3490"/>
                </a:cubicBezTo>
                <a:cubicBezTo>
                  <a:pt x="13390" y="3490"/>
                  <a:pt x="13390" y="3490"/>
                  <a:pt x="13351" y="3490"/>
                </a:cubicBezTo>
                <a:cubicBezTo>
                  <a:pt x="13231" y="3369"/>
                  <a:pt x="13072" y="324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832" y="3069"/>
                  <a:pt x="12713" y="3008"/>
                  <a:pt x="12633" y="2948"/>
                </a:cubicBezTo>
                <a:cubicBezTo>
                  <a:pt x="12474" y="2888"/>
                  <a:pt x="12354" y="2768"/>
                  <a:pt x="12195" y="2647"/>
                </a:cubicBezTo>
                <a:cubicBezTo>
                  <a:pt x="12235" y="2768"/>
                  <a:pt x="12633" y="2948"/>
                  <a:pt x="12554" y="3069"/>
                </a:cubicBezTo>
                <a:cubicBezTo>
                  <a:pt x="12514" y="3008"/>
                  <a:pt x="12514" y="3069"/>
                  <a:pt x="12514" y="3129"/>
                </a:cubicBezTo>
                <a:cubicBezTo>
                  <a:pt x="12514" y="3129"/>
                  <a:pt x="12514" y="3129"/>
                  <a:pt x="12554" y="3129"/>
                </a:cubicBezTo>
                <a:cubicBezTo>
                  <a:pt x="12633" y="3189"/>
                  <a:pt x="12713" y="3189"/>
                  <a:pt x="12832" y="3249"/>
                </a:cubicBezTo>
                <a:cubicBezTo>
                  <a:pt x="12832" y="3309"/>
                  <a:pt x="12872" y="3309"/>
                  <a:pt x="12912" y="3309"/>
                </a:cubicBezTo>
                <a:cubicBezTo>
                  <a:pt x="12952" y="3369"/>
                  <a:pt x="12992" y="3369"/>
                  <a:pt x="12992" y="3430"/>
                </a:cubicBezTo>
                <a:cubicBezTo>
                  <a:pt x="13231" y="3550"/>
                  <a:pt x="13390" y="3730"/>
                  <a:pt x="13550" y="3911"/>
                </a:cubicBezTo>
                <a:cubicBezTo>
                  <a:pt x="13470" y="3911"/>
                  <a:pt x="13390" y="3791"/>
                  <a:pt x="13311" y="3791"/>
                </a:cubicBezTo>
                <a:cubicBezTo>
                  <a:pt x="13311" y="3851"/>
                  <a:pt x="13470" y="3911"/>
                  <a:pt x="13510" y="3971"/>
                </a:cubicBezTo>
                <a:cubicBezTo>
                  <a:pt x="13510" y="3971"/>
                  <a:pt x="13510" y="3971"/>
                  <a:pt x="13470" y="3971"/>
                </a:cubicBezTo>
                <a:cubicBezTo>
                  <a:pt x="13470" y="3971"/>
                  <a:pt x="13470" y="3971"/>
                  <a:pt x="13470" y="3971"/>
                </a:cubicBezTo>
                <a:cubicBezTo>
                  <a:pt x="13470" y="3971"/>
                  <a:pt x="13470" y="4031"/>
                  <a:pt x="13430" y="3971"/>
                </a:cubicBezTo>
                <a:cubicBezTo>
                  <a:pt x="13311" y="3911"/>
                  <a:pt x="13271" y="3911"/>
                  <a:pt x="13231" y="3911"/>
                </a:cubicBezTo>
                <a:cubicBezTo>
                  <a:pt x="13191" y="3911"/>
                  <a:pt x="13271" y="3971"/>
                  <a:pt x="13311" y="4031"/>
                </a:cubicBezTo>
                <a:cubicBezTo>
                  <a:pt x="13430" y="4091"/>
                  <a:pt x="13550" y="4152"/>
                  <a:pt x="13590" y="4212"/>
                </a:cubicBezTo>
                <a:cubicBezTo>
                  <a:pt x="13669" y="4332"/>
                  <a:pt x="13749" y="4332"/>
                  <a:pt x="13829" y="4332"/>
                </a:cubicBezTo>
                <a:cubicBezTo>
                  <a:pt x="13908" y="4392"/>
                  <a:pt x="13988" y="4452"/>
                  <a:pt x="14148" y="4573"/>
                </a:cubicBezTo>
                <a:cubicBezTo>
                  <a:pt x="14068" y="4452"/>
                  <a:pt x="13988" y="4392"/>
                  <a:pt x="13829" y="4332"/>
                </a:cubicBezTo>
                <a:cubicBezTo>
                  <a:pt x="13749" y="4272"/>
                  <a:pt x="13669" y="4212"/>
                  <a:pt x="13590" y="4091"/>
                </a:cubicBezTo>
                <a:cubicBezTo>
                  <a:pt x="13510" y="4091"/>
                  <a:pt x="13510" y="4031"/>
                  <a:pt x="13590" y="4031"/>
                </a:cubicBezTo>
                <a:cubicBezTo>
                  <a:pt x="13669" y="4091"/>
                  <a:pt x="13789" y="4152"/>
                  <a:pt x="13829" y="4091"/>
                </a:cubicBezTo>
                <a:cubicBezTo>
                  <a:pt x="13829" y="4152"/>
                  <a:pt x="13869" y="4152"/>
                  <a:pt x="13908" y="4152"/>
                </a:cubicBezTo>
                <a:cubicBezTo>
                  <a:pt x="13908" y="4212"/>
                  <a:pt x="13988" y="4272"/>
                  <a:pt x="14068" y="4332"/>
                </a:cubicBezTo>
                <a:cubicBezTo>
                  <a:pt x="14307" y="4513"/>
                  <a:pt x="14506" y="4693"/>
                  <a:pt x="14745" y="4874"/>
                </a:cubicBezTo>
                <a:cubicBezTo>
                  <a:pt x="14865" y="4994"/>
                  <a:pt x="14945" y="5054"/>
                  <a:pt x="15144" y="5174"/>
                </a:cubicBezTo>
                <a:cubicBezTo>
                  <a:pt x="15224" y="5295"/>
                  <a:pt x="15463" y="5415"/>
                  <a:pt x="15542" y="5535"/>
                </a:cubicBezTo>
                <a:cubicBezTo>
                  <a:pt x="15582" y="5596"/>
                  <a:pt x="15662" y="5656"/>
                  <a:pt x="15702" y="5716"/>
                </a:cubicBezTo>
                <a:cubicBezTo>
                  <a:pt x="15742" y="5776"/>
                  <a:pt x="15782" y="5776"/>
                  <a:pt x="15782" y="5836"/>
                </a:cubicBezTo>
                <a:cubicBezTo>
                  <a:pt x="15821" y="5836"/>
                  <a:pt x="15821" y="5896"/>
                  <a:pt x="15861" y="5896"/>
                </a:cubicBezTo>
                <a:cubicBezTo>
                  <a:pt x="15782" y="5836"/>
                  <a:pt x="15702" y="5776"/>
                  <a:pt x="15622" y="5716"/>
                </a:cubicBezTo>
                <a:cubicBezTo>
                  <a:pt x="15542" y="5716"/>
                  <a:pt x="15542" y="5656"/>
                  <a:pt x="15463" y="5656"/>
                </a:cubicBezTo>
                <a:cubicBezTo>
                  <a:pt x="15423" y="5596"/>
                  <a:pt x="15343" y="5535"/>
                  <a:pt x="15303" y="5535"/>
                </a:cubicBezTo>
                <a:cubicBezTo>
                  <a:pt x="15303" y="5535"/>
                  <a:pt x="15303" y="5596"/>
                  <a:pt x="15263" y="5596"/>
                </a:cubicBezTo>
                <a:cubicBezTo>
                  <a:pt x="15144" y="5475"/>
                  <a:pt x="15064" y="5415"/>
                  <a:pt x="14905" y="5295"/>
                </a:cubicBezTo>
                <a:cubicBezTo>
                  <a:pt x="14825" y="5235"/>
                  <a:pt x="14745" y="5235"/>
                  <a:pt x="14706" y="5174"/>
                </a:cubicBezTo>
                <a:cubicBezTo>
                  <a:pt x="14706" y="5174"/>
                  <a:pt x="14745" y="5114"/>
                  <a:pt x="14706" y="5114"/>
                </a:cubicBezTo>
                <a:cubicBezTo>
                  <a:pt x="14626" y="5054"/>
                  <a:pt x="14626" y="5114"/>
                  <a:pt x="14626" y="5114"/>
                </a:cubicBezTo>
                <a:cubicBezTo>
                  <a:pt x="14546" y="5054"/>
                  <a:pt x="14506" y="4994"/>
                  <a:pt x="14427" y="4994"/>
                </a:cubicBezTo>
                <a:cubicBezTo>
                  <a:pt x="14427" y="4994"/>
                  <a:pt x="14427" y="4994"/>
                  <a:pt x="14427" y="4994"/>
                </a:cubicBezTo>
                <a:cubicBezTo>
                  <a:pt x="14187" y="4693"/>
                  <a:pt x="13789" y="4452"/>
                  <a:pt x="13470" y="4212"/>
                </a:cubicBezTo>
                <a:cubicBezTo>
                  <a:pt x="13311" y="4031"/>
                  <a:pt x="13151" y="3911"/>
                  <a:pt x="12992" y="3791"/>
                </a:cubicBezTo>
                <a:cubicBezTo>
                  <a:pt x="12912" y="3670"/>
                  <a:pt x="12793" y="3610"/>
                  <a:pt x="12673" y="3550"/>
                </a:cubicBezTo>
                <a:cubicBezTo>
                  <a:pt x="12633" y="3490"/>
                  <a:pt x="12633" y="3430"/>
                  <a:pt x="12514" y="3430"/>
                </a:cubicBezTo>
                <a:cubicBezTo>
                  <a:pt x="12314" y="3369"/>
                  <a:pt x="12434" y="3430"/>
                  <a:pt x="12434" y="3490"/>
                </a:cubicBezTo>
                <a:cubicBezTo>
                  <a:pt x="12394" y="3430"/>
                  <a:pt x="12354" y="3430"/>
                  <a:pt x="12275" y="3369"/>
                </a:cubicBezTo>
                <a:cubicBezTo>
                  <a:pt x="12354" y="3490"/>
                  <a:pt x="12474" y="3610"/>
                  <a:pt x="12593" y="3670"/>
                </a:cubicBezTo>
                <a:cubicBezTo>
                  <a:pt x="12554" y="3670"/>
                  <a:pt x="12514" y="3730"/>
                  <a:pt x="12593" y="3730"/>
                </a:cubicBezTo>
                <a:cubicBezTo>
                  <a:pt x="12713" y="3851"/>
                  <a:pt x="12793" y="3911"/>
                  <a:pt x="12952" y="3971"/>
                </a:cubicBezTo>
                <a:cubicBezTo>
                  <a:pt x="12952" y="3971"/>
                  <a:pt x="12952" y="3971"/>
                  <a:pt x="12952" y="4031"/>
                </a:cubicBezTo>
                <a:cubicBezTo>
                  <a:pt x="12952" y="4031"/>
                  <a:pt x="12952" y="4031"/>
                  <a:pt x="12952" y="4031"/>
                </a:cubicBezTo>
                <a:cubicBezTo>
                  <a:pt x="12952" y="4031"/>
                  <a:pt x="12952" y="3971"/>
                  <a:pt x="12952" y="3971"/>
                </a:cubicBezTo>
                <a:cubicBezTo>
                  <a:pt x="12952" y="4031"/>
                  <a:pt x="12832" y="4031"/>
                  <a:pt x="13032" y="4091"/>
                </a:cubicBezTo>
                <a:cubicBezTo>
                  <a:pt x="13072" y="4152"/>
                  <a:pt x="13151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2872" y="4031"/>
                  <a:pt x="12713" y="3911"/>
                  <a:pt x="12434" y="3730"/>
                </a:cubicBezTo>
                <a:cubicBezTo>
                  <a:pt x="12394" y="3730"/>
                  <a:pt x="12354" y="3670"/>
                  <a:pt x="12314" y="3610"/>
                </a:cubicBezTo>
                <a:cubicBezTo>
                  <a:pt x="12195" y="3610"/>
                  <a:pt x="12354" y="3730"/>
                  <a:pt x="12354" y="3730"/>
                </a:cubicBezTo>
                <a:cubicBezTo>
                  <a:pt x="12314" y="3730"/>
                  <a:pt x="12275" y="3730"/>
                  <a:pt x="12235" y="3730"/>
                </a:cubicBezTo>
                <a:cubicBezTo>
                  <a:pt x="12075" y="3670"/>
                  <a:pt x="11996" y="3550"/>
                  <a:pt x="11876" y="3490"/>
                </a:cubicBezTo>
                <a:cubicBezTo>
                  <a:pt x="11796" y="3430"/>
                  <a:pt x="11717" y="3309"/>
                  <a:pt x="11637" y="3309"/>
                </a:cubicBezTo>
                <a:cubicBezTo>
                  <a:pt x="11517" y="3309"/>
                  <a:pt x="11756" y="343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56" y="3490"/>
                  <a:pt x="11756" y="3490"/>
                  <a:pt x="11717" y="3490"/>
                </a:cubicBezTo>
                <a:cubicBezTo>
                  <a:pt x="11836" y="3610"/>
                  <a:pt x="12035" y="3670"/>
                  <a:pt x="12115" y="3791"/>
                </a:cubicBezTo>
                <a:cubicBezTo>
                  <a:pt x="12155" y="3791"/>
                  <a:pt x="12155" y="3851"/>
                  <a:pt x="12195" y="3851"/>
                </a:cubicBezTo>
                <a:cubicBezTo>
                  <a:pt x="12195" y="3851"/>
                  <a:pt x="12155" y="3851"/>
                  <a:pt x="12115" y="3851"/>
                </a:cubicBezTo>
                <a:cubicBezTo>
                  <a:pt x="12115" y="3911"/>
                  <a:pt x="12115" y="3911"/>
                  <a:pt x="12155" y="3971"/>
                </a:cubicBezTo>
                <a:cubicBezTo>
                  <a:pt x="12394" y="4152"/>
                  <a:pt x="12394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075" y="4152"/>
                  <a:pt x="12075" y="4031"/>
                  <a:pt x="11956" y="4031"/>
                </a:cubicBezTo>
                <a:cubicBezTo>
                  <a:pt x="11876" y="4091"/>
                  <a:pt x="11996" y="4152"/>
                  <a:pt x="12035" y="4152"/>
                </a:cubicBezTo>
                <a:cubicBezTo>
                  <a:pt x="12075" y="4212"/>
                  <a:pt x="12075" y="4272"/>
                  <a:pt x="11996" y="4212"/>
                </a:cubicBezTo>
                <a:cubicBezTo>
                  <a:pt x="11756" y="4091"/>
                  <a:pt x="11517" y="4031"/>
                  <a:pt x="11318" y="3851"/>
                </a:cubicBezTo>
                <a:cubicBezTo>
                  <a:pt x="11318" y="3851"/>
                  <a:pt x="11278" y="3791"/>
                  <a:pt x="11318" y="3791"/>
                </a:cubicBezTo>
                <a:cubicBezTo>
                  <a:pt x="11318" y="3791"/>
                  <a:pt x="11398" y="3851"/>
                  <a:pt x="11438" y="3851"/>
                </a:cubicBezTo>
                <a:cubicBezTo>
                  <a:pt x="11238" y="3670"/>
                  <a:pt x="10840" y="3490"/>
                  <a:pt x="10641" y="3309"/>
                </a:cubicBezTo>
                <a:cubicBezTo>
                  <a:pt x="10561" y="3249"/>
                  <a:pt x="10441" y="3129"/>
                  <a:pt x="10282" y="3008"/>
                </a:cubicBezTo>
                <a:cubicBezTo>
                  <a:pt x="10242" y="3008"/>
                  <a:pt x="10202" y="2948"/>
                  <a:pt x="10123" y="2948"/>
                </a:cubicBezTo>
                <a:cubicBezTo>
                  <a:pt x="10043" y="2948"/>
                  <a:pt x="10083" y="3008"/>
                  <a:pt x="10162" y="3008"/>
                </a:cubicBezTo>
                <a:cubicBezTo>
                  <a:pt x="10322" y="3129"/>
                  <a:pt x="10162" y="3129"/>
                  <a:pt x="10162" y="3129"/>
                </a:cubicBezTo>
                <a:cubicBezTo>
                  <a:pt x="10123" y="3129"/>
                  <a:pt x="10083" y="3129"/>
                  <a:pt x="10083" y="3129"/>
                </a:cubicBezTo>
                <a:cubicBezTo>
                  <a:pt x="10162" y="3189"/>
                  <a:pt x="10162" y="3249"/>
                  <a:pt x="10362" y="3309"/>
                </a:cubicBezTo>
                <a:cubicBezTo>
                  <a:pt x="10401" y="3249"/>
                  <a:pt x="10322" y="3189"/>
                  <a:pt x="10322" y="3189"/>
                </a:cubicBezTo>
                <a:cubicBezTo>
                  <a:pt x="10441" y="3249"/>
                  <a:pt x="10441" y="3309"/>
                  <a:pt x="10521" y="3309"/>
                </a:cubicBezTo>
                <a:cubicBezTo>
                  <a:pt x="10720" y="3430"/>
                  <a:pt x="10720" y="3550"/>
                  <a:pt x="10920" y="3670"/>
                </a:cubicBezTo>
                <a:cubicBezTo>
                  <a:pt x="10999" y="3730"/>
                  <a:pt x="11079" y="3791"/>
                  <a:pt x="11159" y="3851"/>
                </a:cubicBezTo>
                <a:cubicBezTo>
                  <a:pt x="11159" y="3851"/>
                  <a:pt x="11119" y="3911"/>
                  <a:pt x="11159" y="3971"/>
                </a:cubicBezTo>
                <a:cubicBezTo>
                  <a:pt x="11238" y="4031"/>
                  <a:pt x="11318" y="4091"/>
                  <a:pt x="11398" y="4152"/>
                </a:cubicBezTo>
                <a:cubicBezTo>
                  <a:pt x="11398" y="4152"/>
                  <a:pt x="11438" y="4152"/>
                  <a:pt x="11438" y="4152"/>
                </a:cubicBezTo>
                <a:cubicBezTo>
                  <a:pt x="11358" y="4091"/>
                  <a:pt x="11278" y="4031"/>
                  <a:pt x="11199" y="3971"/>
                </a:cubicBezTo>
                <a:cubicBezTo>
                  <a:pt x="11398" y="3971"/>
                  <a:pt x="11438" y="4091"/>
                  <a:pt x="11557" y="4152"/>
                </a:cubicBezTo>
                <a:cubicBezTo>
                  <a:pt x="11597" y="4272"/>
                  <a:pt x="11836" y="4392"/>
                  <a:pt x="11956" y="4452"/>
                </a:cubicBezTo>
                <a:cubicBezTo>
                  <a:pt x="11956" y="4513"/>
                  <a:pt x="11996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195" y="4633"/>
                  <a:pt x="12275" y="475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514" y="4874"/>
                  <a:pt x="12593" y="4934"/>
                  <a:pt x="12673" y="4994"/>
                </a:cubicBezTo>
                <a:cubicBezTo>
                  <a:pt x="12713" y="5054"/>
                  <a:pt x="12832" y="5114"/>
                  <a:pt x="12952" y="5174"/>
                </a:cubicBezTo>
                <a:cubicBezTo>
                  <a:pt x="13032" y="5235"/>
                  <a:pt x="13072" y="5295"/>
                  <a:pt x="13151" y="5355"/>
                </a:cubicBezTo>
                <a:cubicBezTo>
                  <a:pt x="13151" y="5355"/>
                  <a:pt x="13151" y="5415"/>
                  <a:pt x="13151" y="5415"/>
                </a:cubicBezTo>
                <a:cubicBezTo>
                  <a:pt x="13231" y="5475"/>
                  <a:pt x="13351" y="5535"/>
                  <a:pt x="13311" y="5596"/>
                </a:cubicBezTo>
                <a:cubicBezTo>
                  <a:pt x="13072" y="5415"/>
                  <a:pt x="12912" y="5295"/>
                  <a:pt x="12633" y="5114"/>
                </a:cubicBezTo>
                <a:cubicBezTo>
                  <a:pt x="12195" y="4813"/>
                  <a:pt x="11796" y="4452"/>
                  <a:pt x="11358" y="4152"/>
                </a:cubicBezTo>
                <a:cubicBezTo>
                  <a:pt x="11318" y="4091"/>
                  <a:pt x="11238" y="4091"/>
                  <a:pt x="11199" y="4031"/>
                </a:cubicBezTo>
                <a:cubicBezTo>
                  <a:pt x="11159" y="4031"/>
                  <a:pt x="11159" y="4031"/>
                  <a:pt x="11119" y="3971"/>
                </a:cubicBezTo>
                <a:cubicBezTo>
                  <a:pt x="10880" y="3851"/>
                  <a:pt x="10680" y="3670"/>
                  <a:pt x="10441" y="3490"/>
                </a:cubicBezTo>
                <a:cubicBezTo>
                  <a:pt x="10202" y="3309"/>
                  <a:pt x="9923" y="3129"/>
                  <a:pt x="9764" y="2948"/>
                </a:cubicBezTo>
                <a:cubicBezTo>
                  <a:pt x="9724" y="2888"/>
                  <a:pt x="9604" y="2828"/>
                  <a:pt x="9525" y="2708"/>
                </a:cubicBezTo>
                <a:cubicBezTo>
                  <a:pt x="9565" y="2768"/>
                  <a:pt x="9604" y="2768"/>
                  <a:pt x="9644" y="2768"/>
                </a:cubicBezTo>
                <a:cubicBezTo>
                  <a:pt x="9644" y="2708"/>
                  <a:pt x="9565" y="2708"/>
                  <a:pt x="9485" y="2647"/>
                </a:cubicBezTo>
                <a:cubicBezTo>
                  <a:pt x="9445" y="2647"/>
                  <a:pt x="9485" y="2708"/>
                  <a:pt x="9485" y="2708"/>
                </a:cubicBezTo>
                <a:cubicBezTo>
                  <a:pt x="9445" y="2708"/>
                  <a:pt x="9405" y="2647"/>
                  <a:pt x="9286" y="2647"/>
                </a:cubicBezTo>
                <a:cubicBezTo>
                  <a:pt x="9485" y="2768"/>
                  <a:pt x="9525" y="2828"/>
                  <a:pt x="9684" y="2948"/>
                </a:cubicBezTo>
                <a:cubicBezTo>
                  <a:pt x="9764" y="3008"/>
                  <a:pt x="9804" y="3069"/>
                  <a:pt x="9883" y="3129"/>
                </a:cubicBezTo>
                <a:cubicBezTo>
                  <a:pt x="10043" y="3309"/>
                  <a:pt x="10282" y="3490"/>
                  <a:pt x="10441" y="3610"/>
                </a:cubicBezTo>
                <a:cubicBezTo>
                  <a:pt x="10401" y="3610"/>
                  <a:pt x="10441" y="3670"/>
                  <a:pt x="10441" y="3670"/>
                </a:cubicBezTo>
                <a:cubicBezTo>
                  <a:pt x="10481" y="3730"/>
                  <a:pt x="10481" y="3791"/>
                  <a:pt x="10441" y="3791"/>
                </a:cubicBezTo>
                <a:cubicBezTo>
                  <a:pt x="10362" y="3791"/>
                  <a:pt x="10282" y="3730"/>
                  <a:pt x="10242" y="3670"/>
                </a:cubicBezTo>
                <a:cubicBezTo>
                  <a:pt x="10123" y="3610"/>
                  <a:pt x="9963" y="3550"/>
                  <a:pt x="9804" y="3430"/>
                </a:cubicBezTo>
                <a:cubicBezTo>
                  <a:pt x="9644" y="3369"/>
                  <a:pt x="9565" y="3369"/>
                  <a:pt x="9485" y="3430"/>
                </a:cubicBezTo>
                <a:cubicBezTo>
                  <a:pt x="9485" y="3430"/>
                  <a:pt x="9405" y="3430"/>
                  <a:pt x="9365" y="3369"/>
                </a:cubicBezTo>
                <a:cubicBezTo>
                  <a:pt x="9325" y="3309"/>
                  <a:pt x="9325" y="3309"/>
                  <a:pt x="9405" y="3309"/>
                </a:cubicBezTo>
                <a:cubicBezTo>
                  <a:pt x="9525" y="3369"/>
                  <a:pt x="9485" y="3249"/>
                  <a:pt x="9565" y="3249"/>
                </a:cubicBezTo>
                <a:cubicBezTo>
                  <a:pt x="9405" y="3189"/>
                  <a:pt x="9246" y="3129"/>
                  <a:pt x="9086" y="3008"/>
                </a:cubicBezTo>
                <a:cubicBezTo>
                  <a:pt x="9126" y="3129"/>
                  <a:pt x="9166" y="3129"/>
                  <a:pt x="9166" y="3189"/>
                </a:cubicBezTo>
                <a:cubicBezTo>
                  <a:pt x="9086" y="3189"/>
                  <a:pt x="8887" y="3069"/>
                  <a:pt x="8927" y="3189"/>
                </a:cubicBezTo>
                <a:cubicBezTo>
                  <a:pt x="8967" y="3309"/>
                  <a:pt x="8967" y="3309"/>
                  <a:pt x="8807" y="3309"/>
                </a:cubicBezTo>
                <a:cubicBezTo>
                  <a:pt x="8967" y="3430"/>
                  <a:pt x="9086" y="3490"/>
                  <a:pt x="9246" y="3550"/>
                </a:cubicBezTo>
                <a:cubicBezTo>
                  <a:pt x="9246" y="3550"/>
                  <a:pt x="9286" y="3550"/>
                  <a:pt x="9286" y="3550"/>
                </a:cubicBezTo>
                <a:cubicBezTo>
                  <a:pt x="9286" y="3550"/>
                  <a:pt x="9286" y="3610"/>
                  <a:pt x="9246" y="3610"/>
                </a:cubicBezTo>
                <a:cubicBezTo>
                  <a:pt x="9166" y="3610"/>
                  <a:pt x="9246" y="3610"/>
                  <a:pt x="9286" y="3670"/>
                </a:cubicBezTo>
                <a:cubicBezTo>
                  <a:pt x="9325" y="3670"/>
                  <a:pt x="9325" y="3670"/>
                  <a:pt x="9325" y="3670"/>
                </a:cubicBezTo>
                <a:cubicBezTo>
                  <a:pt x="9325" y="3670"/>
                  <a:pt x="9325" y="3730"/>
                  <a:pt x="9405" y="3730"/>
                </a:cubicBezTo>
                <a:cubicBezTo>
                  <a:pt x="9485" y="3791"/>
                  <a:pt x="9485" y="3851"/>
                  <a:pt x="9405" y="3851"/>
                </a:cubicBezTo>
                <a:cubicBezTo>
                  <a:pt x="9365" y="3851"/>
                  <a:pt x="9485" y="3911"/>
                  <a:pt x="9485" y="3911"/>
                </a:cubicBezTo>
                <a:cubicBezTo>
                  <a:pt x="9405" y="3911"/>
                  <a:pt x="9365" y="3851"/>
                  <a:pt x="9325" y="3791"/>
                </a:cubicBezTo>
                <a:cubicBezTo>
                  <a:pt x="9246" y="3730"/>
                  <a:pt x="9086" y="3610"/>
                  <a:pt x="8967" y="3490"/>
                </a:cubicBezTo>
                <a:cubicBezTo>
                  <a:pt x="8927" y="3490"/>
                  <a:pt x="8847" y="3430"/>
                  <a:pt x="8768" y="3369"/>
                </a:cubicBezTo>
                <a:cubicBezTo>
                  <a:pt x="8728" y="3309"/>
                  <a:pt x="8688" y="3309"/>
                  <a:pt x="8648" y="3249"/>
                </a:cubicBezTo>
                <a:cubicBezTo>
                  <a:pt x="8608" y="3249"/>
                  <a:pt x="8568" y="3189"/>
                  <a:pt x="8568" y="3189"/>
                </a:cubicBezTo>
                <a:cubicBezTo>
                  <a:pt x="8568" y="3189"/>
                  <a:pt x="8528" y="3129"/>
                  <a:pt x="8489" y="3129"/>
                </a:cubicBezTo>
                <a:cubicBezTo>
                  <a:pt x="8449" y="3189"/>
                  <a:pt x="8409" y="3129"/>
                  <a:pt x="8369" y="3129"/>
                </a:cubicBezTo>
                <a:cubicBezTo>
                  <a:pt x="8369" y="3129"/>
                  <a:pt x="8409" y="3129"/>
                  <a:pt x="8449" y="3189"/>
                </a:cubicBezTo>
                <a:cubicBezTo>
                  <a:pt x="8489" y="3189"/>
                  <a:pt x="8528" y="3249"/>
                  <a:pt x="8608" y="3249"/>
                </a:cubicBezTo>
                <a:cubicBezTo>
                  <a:pt x="8807" y="3430"/>
                  <a:pt x="8967" y="3610"/>
                  <a:pt x="9286" y="3791"/>
                </a:cubicBezTo>
                <a:cubicBezTo>
                  <a:pt x="9445" y="4031"/>
                  <a:pt x="9724" y="4212"/>
                  <a:pt x="9963" y="4392"/>
                </a:cubicBezTo>
                <a:cubicBezTo>
                  <a:pt x="10083" y="4452"/>
                  <a:pt x="10162" y="4573"/>
                  <a:pt x="10282" y="4633"/>
                </a:cubicBezTo>
                <a:cubicBezTo>
                  <a:pt x="10322" y="4753"/>
                  <a:pt x="10481" y="4813"/>
                  <a:pt x="10601" y="4934"/>
                </a:cubicBezTo>
                <a:cubicBezTo>
                  <a:pt x="10441" y="4874"/>
                  <a:pt x="10282" y="4874"/>
                  <a:pt x="10083" y="4753"/>
                </a:cubicBezTo>
                <a:cubicBezTo>
                  <a:pt x="9883" y="4633"/>
                  <a:pt x="9684" y="4513"/>
                  <a:pt x="9525" y="4392"/>
                </a:cubicBezTo>
                <a:cubicBezTo>
                  <a:pt x="9286" y="4152"/>
                  <a:pt x="9086" y="3971"/>
                  <a:pt x="8768" y="3791"/>
                </a:cubicBezTo>
                <a:cubicBezTo>
                  <a:pt x="8648" y="3670"/>
                  <a:pt x="8449" y="3610"/>
                  <a:pt x="8289" y="3550"/>
                </a:cubicBezTo>
                <a:cubicBezTo>
                  <a:pt x="8249" y="3610"/>
                  <a:pt x="8409" y="3730"/>
                  <a:pt x="8528" y="3791"/>
                </a:cubicBezTo>
                <a:cubicBezTo>
                  <a:pt x="8608" y="3791"/>
                  <a:pt x="8728" y="3851"/>
                  <a:pt x="8728" y="3911"/>
                </a:cubicBezTo>
                <a:cubicBezTo>
                  <a:pt x="8728" y="3911"/>
                  <a:pt x="8648" y="3911"/>
                  <a:pt x="8568" y="3911"/>
                </a:cubicBezTo>
                <a:cubicBezTo>
                  <a:pt x="8528" y="3911"/>
                  <a:pt x="8449" y="3851"/>
                  <a:pt x="8409" y="3911"/>
                </a:cubicBezTo>
                <a:cubicBezTo>
                  <a:pt x="8409" y="3851"/>
                  <a:pt x="8369" y="3851"/>
                  <a:pt x="8329" y="3791"/>
                </a:cubicBezTo>
                <a:cubicBezTo>
                  <a:pt x="8329" y="3791"/>
                  <a:pt x="8329" y="3791"/>
                  <a:pt x="8329" y="3730"/>
                </a:cubicBezTo>
                <a:cubicBezTo>
                  <a:pt x="8329" y="3730"/>
                  <a:pt x="8329" y="3730"/>
                  <a:pt x="8329" y="3730"/>
                </a:cubicBezTo>
                <a:cubicBezTo>
                  <a:pt x="8369" y="3791"/>
                  <a:pt x="8449" y="3851"/>
                  <a:pt x="8449" y="3791"/>
                </a:cubicBezTo>
                <a:cubicBezTo>
                  <a:pt x="8449" y="3791"/>
                  <a:pt x="8449" y="3730"/>
                  <a:pt x="8289" y="3670"/>
                </a:cubicBezTo>
                <a:cubicBezTo>
                  <a:pt x="8289" y="3670"/>
                  <a:pt x="8249" y="3670"/>
                  <a:pt x="8249" y="3670"/>
                </a:cubicBezTo>
                <a:cubicBezTo>
                  <a:pt x="8170" y="3610"/>
                  <a:pt x="8090" y="3550"/>
                  <a:pt x="8010" y="3490"/>
                </a:cubicBezTo>
                <a:cubicBezTo>
                  <a:pt x="8010" y="3490"/>
                  <a:pt x="7970" y="3490"/>
                  <a:pt x="7970" y="3490"/>
                </a:cubicBezTo>
                <a:cubicBezTo>
                  <a:pt x="8050" y="3550"/>
                  <a:pt x="8130" y="3610"/>
                  <a:pt x="8210" y="3670"/>
                </a:cubicBezTo>
                <a:cubicBezTo>
                  <a:pt x="8249" y="3730"/>
                  <a:pt x="8249" y="3730"/>
                  <a:pt x="8170" y="3730"/>
                </a:cubicBezTo>
                <a:cubicBezTo>
                  <a:pt x="8090" y="3730"/>
                  <a:pt x="8050" y="3730"/>
                  <a:pt x="8010" y="3730"/>
                </a:cubicBezTo>
                <a:cubicBezTo>
                  <a:pt x="7970" y="3670"/>
                  <a:pt x="7931" y="3610"/>
                  <a:pt x="7771" y="3550"/>
                </a:cubicBezTo>
                <a:cubicBezTo>
                  <a:pt x="7811" y="3610"/>
                  <a:pt x="7851" y="3670"/>
                  <a:pt x="7891" y="3730"/>
                </a:cubicBezTo>
                <a:cubicBezTo>
                  <a:pt x="7931" y="3851"/>
                  <a:pt x="8090" y="3911"/>
                  <a:pt x="8249" y="4031"/>
                </a:cubicBezTo>
                <a:cubicBezTo>
                  <a:pt x="8289" y="4091"/>
                  <a:pt x="8329" y="4091"/>
                  <a:pt x="8409" y="4152"/>
                </a:cubicBezTo>
                <a:cubicBezTo>
                  <a:pt x="8409" y="4152"/>
                  <a:pt x="8409" y="4152"/>
                  <a:pt x="8449" y="4212"/>
                </a:cubicBezTo>
                <a:cubicBezTo>
                  <a:pt x="8449" y="4212"/>
                  <a:pt x="8489" y="4272"/>
                  <a:pt x="8568" y="4272"/>
                </a:cubicBezTo>
                <a:cubicBezTo>
                  <a:pt x="8608" y="4332"/>
                  <a:pt x="8648" y="4332"/>
                  <a:pt x="8648" y="4332"/>
                </a:cubicBezTo>
                <a:cubicBezTo>
                  <a:pt x="8568" y="4392"/>
                  <a:pt x="8728" y="4452"/>
                  <a:pt x="8688" y="4513"/>
                </a:cubicBezTo>
                <a:cubicBezTo>
                  <a:pt x="8648" y="4452"/>
                  <a:pt x="8489" y="4392"/>
                  <a:pt x="8489" y="4452"/>
                </a:cubicBezTo>
                <a:cubicBezTo>
                  <a:pt x="8449" y="4452"/>
                  <a:pt x="8528" y="4513"/>
                  <a:pt x="8608" y="4573"/>
                </a:cubicBezTo>
                <a:cubicBezTo>
                  <a:pt x="8688" y="4633"/>
                  <a:pt x="8728" y="4633"/>
                  <a:pt x="8768" y="4693"/>
                </a:cubicBezTo>
                <a:cubicBezTo>
                  <a:pt x="8807" y="4813"/>
                  <a:pt x="8927" y="4934"/>
                  <a:pt x="9206" y="4994"/>
                </a:cubicBezTo>
                <a:cubicBezTo>
                  <a:pt x="9246" y="5114"/>
                  <a:pt x="9485" y="5235"/>
                  <a:pt x="9604" y="5295"/>
                </a:cubicBezTo>
                <a:cubicBezTo>
                  <a:pt x="9804" y="5475"/>
                  <a:pt x="10043" y="5656"/>
                  <a:pt x="10282" y="5836"/>
                </a:cubicBezTo>
                <a:cubicBezTo>
                  <a:pt x="10322" y="5896"/>
                  <a:pt x="10401" y="5957"/>
                  <a:pt x="10601" y="6077"/>
                </a:cubicBezTo>
                <a:cubicBezTo>
                  <a:pt x="10521" y="5957"/>
                  <a:pt x="10401" y="5896"/>
                  <a:pt x="10322" y="5836"/>
                </a:cubicBezTo>
                <a:cubicBezTo>
                  <a:pt x="10242" y="5776"/>
                  <a:pt x="10202" y="5716"/>
                  <a:pt x="10123" y="5656"/>
                </a:cubicBezTo>
                <a:cubicBezTo>
                  <a:pt x="10362" y="5776"/>
                  <a:pt x="10401" y="5896"/>
                  <a:pt x="10561" y="5957"/>
                </a:cubicBezTo>
                <a:cubicBezTo>
                  <a:pt x="10641" y="6017"/>
                  <a:pt x="10720" y="6077"/>
                  <a:pt x="10760" y="6077"/>
                </a:cubicBezTo>
                <a:cubicBezTo>
                  <a:pt x="10760" y="6077"/>
                  <a:pt x="10760" y="6077"/>
                  <a:pt x="10760" y="6077"/>
                </a:cubicBezTo>
                <a:cubicBezTo>
                  <a:pt x="10760" y="6137"/>
                  <a:pt x="10760" y="6137"/>
                  <a:pt x="10840" y="6197"/>
                </a:cubicBezTo>
                <a:cubicBezTo>
                  <a:pt x="10920" y="6257"/>
                  <a:pt x="10920" y="6197"/>
                  <a:pt x="10920" y="6197"/>
                </a:cubicBezTo>
                <a:cubicBezTo>
                  <a:pt x="11039" y="6257"/>
                  <a:pt x="11159" y="6318"/>
                  <a:pt x="11238" y="6438"/>
                </a:cubicBezTo>
                <a:cubicBezTo>
                  <a:pt x="11238" y="6438"/>
                  <a:pt x="11199" y="6438"/>
                  <a:pt x="11159" y="6378"/>
                </a:cubicBezTo>
                <a:cubicBezTo>
                  <a:pt x="11119" y="6378"/>
                  <a:pt x="11079" y="6318"/>
                  <a:pt x="11039" y="6378"/>
                </a:cubicBezTo>
                <a:cubicBezTo>
                  <a:pt x="10880" y="6318"/>
                  <a:pt x="10760" y="6257"/>
                  <a:pt x="10720" y="6137"/>
                </a:cubicBezTo>
                <a:cubicBezTo>
                  <a:pt x="10680" y="6137"/>
                  <a:pt x="10641" y="6077"/>
                  <a:pt x="10601" y="6077"/>
                </a:cubicBezTo>
                <a:cubicBezTo>
                  <a:pt x="10561" y="6077"/>
                  <a:pt x="10601" y="6137"/>
                  <a:pt x="10641" y="6137"/>
                </a:cubicBezTo>
                <a:cubicBezTo>
                  <a:pt x="10601" y="6137"/>
                  <a:pt x="10561" y="6137"/>
                  <a:pt x="10561" y="6137"/>
                </a:cubicBezTo>
                <a:cubicBezTo>
                  <a:pt x="10521" y="6137"/>
                  <a:pt x="10481" y="6077"/>
                  <a:pt x="10441" y="6077"/>
                </a:cubicBezTo>
                <a:cubicBezTo>
                  <a:pt x="10242" y="5957"/>
                  <a:pt x="10083" y="5776"/>
                  <a:pt x="9883" y="5656"/>
                </a:cubicBezTo>
                <a:cubicBezTo>
                  <a:pt x="9883" y="5656"/>
                  <a:pt x="9883" y="5656"/>
                  <a:pt x="9883" y="5716"/>
                </a:cubicBezTo>
                <a:cubicBezTo>
                  <a:pt x="988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804" y="5716"/>
                  <a:pt x="9684" y="5656"/>
                  <a:pt x="9644" y="5535"/>
                </a:cubicBezTo>
                <a:cubicBezTo>
                  <a:pt x="9604" y="5535"/>
                  <a:pt x="9525" y="5415"/>
                  <a:pt x="9405" y="5415"/>
                </a:cubicBezTo>
                <a:cubicBezTo>
                  <a:pt x="9365" y="5415"/>
                  <a:pt x="9325" y="5415"/>
                  <a:pt x="9325" y="5415"/>
                </a:cubicBezTo>
                <a:cubicBezTo>
                  <a:pt x="9246" y="5475"/>
                  <a:pt x="9365" y="5535"/>
                  <a:pt x="9445" y="5535"/>
                </a:cubicBezTo>
                <a:cubicBezTo>
                  <a:pt x="9724" y="5776"/>
                  <a:pt x="10083" y="6017"/>
                  <a:pt x="10362" y="6197"/>
                </a:cubicBezTo>
                <a:cubicBezTo>
                  <a:pt x="10362" y="6197"/>
                  <a:pt x="10362" y="6197"/>
                  <a:pt x="10362" y="6197"/>
                </a:cubicBezTo>
                <a:cubicBezTo>
                  <a:pt x="10481" y="6318"/>
                  <a:pt x="10760" y="6438"/>
                  <a:pt x="10800" y="6558"/>
                </a:cubicBezTo>
                <a:cubicBezTo>
                  <a:pt x="10401" y="6318"/>
                  <a:pt x="10043" y="6077"/>
                  <a:pt x="9684" y="5776"/>
                </a:cubicBezTo>
                <a:cubicBezTo>
                  <a:pt x="9325" y="5475"/>
                  <a:pt x="8927" y="5235"/>
                  <a:pt x="8449" y="4934"/>
                </a:cubicBezTo>
                <a:cubicBezTo>
                  <a:pt x="8369" y="4874"/>
                  <a:pt x="8289" y="4813"/>
                  <a:pt x="8210" y="4753"/>
                </a:cubicBezTo>
                <a:cubicBezTo>
                  <a:pt x="8050" y="4573"/>
                  <a:pt x="7771" y="4392"/>
                  <a:pt x="7572" y="4212"/>
                </a:cubicBezTo>
                <a:cubicBezTo>
                  <a:pt x="7532" y="4212"/>
                  <a:pt x="7692" y="4272"/>
                  <a:pt x="7692" y="4332"/>
                </a:cubicBezTo>
                <a:cubicBezTo>
                  <a:pt x="7492" y="4272"/>
                  <a:pt x="7333" y="4152"/>
                  <a:pt x="7213" y="4031"/>
                </a:cubicBezTo>
                <a:cubicBezTo>
                  <a:pt x="7134" y="3911"/>
                  <a:pt x="7054" y="3851"/>
                  <a:pt x="6815" y="3791"/>
                </a:cubicBezTo>
                <a:cubicBezTo>
                  <a:pt x="6615" y="3730"/>
                  <a:pt x="6576" y="3610"/>
                  <a:pt x="6456" y="3550"/>
                </a:cubicBezTo>
                <a:cubicBezTo>
                  <a:pt x="6456" y="3550"/>
                  <a:pt x="6456" y="3550"/>
                  <a:pt x="6456" y="3550"/>
                </a:cubicBezTo>
                <a:cubicBezTo>
                  <a:pt x="6257" y="3430"/>
                  <a:pt x="6097" y="3249"/>
                  <a:pt x="5938" y="3129"/>
                </a:cubicBezTo>
                <a:cubicBezTo>
                  <a:pt x="6058" y="3189"/>
                  <a:pt x="6097" y="3249"/>
                  <a:pt x="6177" y="3309"/>
                </a:cubicBezTo>
                <a:cubicBezTo>
                  <a:pt x="6217" y="3309"/>
                  <a:pt x="6297" y="3369"/>
                  <a:pt x="6416" y="3430"/>
                </a:cubicBezTo>
                <a:cubicBezTo>
                  <a:pt x="6376" y="3369"/>
                  <a:pt x="6337" y="3309"/>
                  <a:pt x="6217" y="3309"/>
                </a:cubicBezTo>
                <a:cubicBezTo>
                  <a:pt x="6097" y="3189"/>
                  <a:pt x="6018" y="3129"/>
                  <a:pt x="5898" y="3008"/>
                </a:cubicBezTo>
                <a:cubicBezTo>
                  <a:pt x="5818" y="2948"/>
                  <a:pt x="5779" y="2948"/>
                  <a:pt x="5699" y="2888"/>
                </a:cubicBezTo>
                <a:cubicBezTo>
                  <a:pt x="5699" y="2888"/>
                  <a:pt x="5659" y="2888"/>
                  <a:pt x="5659" y="2888"/>
                </a:cubicBezTo>
                <a:cubicBezTo>
                  <a:pt x="5739" y="2948"/>
                  <a:pt x="5779" y="2948"/>
                  <a:pt x="5818" y="3008"/>
                </a:cubicBezTo>
                <a:cubicBezTo>
                  <a:pt x="5818" y="3008"/>
                  <a:pt x="5779" y="3008"/>
                  <a:pt x="5779" y="3008"/>
                </a:cubicBezTo>
                <a:cubicBezTo>
                  <a:pt x="5579" y="2828"/>
                  <a:pt x="5261" y="2647"/>
                  <a:pt x="5141" y="2467"/>
                </a:cubicBezTo>
                <a:cubicBezTo>
                  <a:pt x="5021" y="2407"/>
                  <a:pt x="4942" y="2347"/>
                  <a:pt x="4822" y="2286"/>
                </a:cubicBezTo>
                <a:cubicBezTo>
                  <a:pt x="4822" y="2226"/>
                  <a:pt x="4782" y="2166"/>
                  <a:pt x="4623" y="2046"/>
                </a:cubicBezTo>
                <a:cubicBezTo>
                  <a:pt x="4503" y="1925"/>
                  <a:pt x="4224" y="1805"/>
                  <a:pt x="3985" y="1685"/>
                </a:cubicBezTo>
                <a:cubicBezTo>
                  <a:pt x="3985" y="1685"/>
                  <a:pt x="3985" y="1685"/>
                  <a:pt x="3945" y="1685"/>
                </a:cubicBezTo>
                <a:cubicBezTo>
                  <a:pt x="3906" y="1625"/>
                  <a:pt x="3826" y="1564"/>
                  <a:pt x="3746" y="1504"/>
                </a:cubicBezTo>
                <a:cubicBezTo>
                  <a:pt x="3666" y="1444"/>
                  <a:pt x="3746" y="1444"/>
                  <a:pt x="3826" y="1504"/>
                </a:cubicBezTo>
                <a:cubicBezTo>
                  <a:pt x="3866" y="1504"/>
                  <a:pt x="3906" y="1564"/>
                  <a:pt x="4025" y="1625"/>
                </a:cubicBezTo>
                <a:cubicBezTo>
                  <a:pt x="3985" y="1564"/>
                  <a:pt x="3906" y="1504"/>
                  <a:pt x="3866" y="1504"/>
                </a:cubicBezTo>
                <a:cubicBezTo>
                  <a:pt x="3826" y="1444"/>
                  <a:pt x="3786" y="1444"/>
                  <a:pt x="3746" y="1444"/>
                </a:cubicBezTo>
                <a:cubicBezTo>
                  <a:pt x="3587" y="1264"/>
                  <a:pt x="3308" y="1023"/>
                  <a:pt x="3069" y="842"/>
                </a:cubicBezTo>
                <a:cubicBezTo>
                  <a:pt x="2989" y="782"/>
                  <a:pt x="2949" y="722"/>
                  <a:pt x="2750" y="662"/>
                </a:cubicBezTo>
                <a:cubicBezTo>
                  <a:pt x="2790" y="722"/>
                  <a:pt x="2909" y="782"/>
                  <a:pt x="3029" y="842"/>
                </a:cubicBezTo>
                <a:cubicBezTo>
                  <a:pt x="3148" y="963"/>
                  <a:pt x="3308" y="1083"/>
                  <a:pt x="3467" y="1203"/>
                </a:cubicBezTo>
                <a:cubicBezTo>
                  <a:pt x="3387" y="1264"/>
                  <a:pt x="3587" y="1444"/>
                  <a:pt x="3666" y="1504"/>
                </a:cubicBezTo>
                <a:cubicBezTo>
                  <a:pt x="3706" y="1625"/>
                  <a:pt x="3826" y="1685"/>
                  <a:pt x="3906" y="1745"/>
                </a:cubicBezTo>
                <a:cubicBezTo>
                  <a:pt x="3906" y="1805"/>
                  <a:pt x="4025" y="1865"/>
                  <a:pt x="4105" y="1865"/>
                </a:cubicBezTo>
                <a:cubicBezTo>
                  <a:pt x="4304" y="1986"/>
                  <a:pt x="4503" y="2106"/>
                  <a:pt x="4384" y="2166"/>
                </a:cubicBezTo>
                <a:cubicBezTo>
                  <a:pt x="4344" y="2226"/>
                  <a:pt x="4424" y="2286"/>
                  <a:pt x="4583" y="2347"/>
                </a:cubicBezTo>
                <a:cubicBezTo>
                  <a:pt x="4663" y="2407"/>
                  <a:pt x="4742" y="2467"/>
                  <a:pt x="4822" y="2527"/>
                </a:cubicBezTo>
                <a:cubicBezTo>
                  <a:pt x="4862" y="2527"/>
                  <a:pt x="4942" y="2587"/>
                  <a:pt x="4982" y="2647"/>
                </a:cubicBezTo>
                <a:cubicBezTo>
                  <a:pt x="4982" y="2647"/>
                  <a:pt x="5021" y="2708"/>
                  <a:pt x="5101" y="2768"/>
                </a:cubicBezTo>
                <a:cubicBezTo>
                  <a:pt x="5141" y="2768"/>
                  <a:pt x="5101" y="2708"/>
                  <a:pt x="5061" y="2647"/>
                </a:cubicBezTo>
                <a:cubicBezTo>
                  <a:pt x="5021" y="2587"/>
                  <a:pt x="4982" y="2527"/>
                  <a:pt x="4902" y="2527"/>
                </a:cubicBezTo>
                <a:cubicBezTo>
                  <a:pt x="4822" y="2407"/>
                  <a:pt x="4822" y="2407"/>
                  <a:pt x="4902" y="2407"/>
                </a:cubicBezTo>
                <a:cubicBezTo>
                  <a:pt x="4982" y="2407"/>
                  <a:pt x="4982" y="2467"/>
                  <a:pt x="5021" y="2467"/>
                </a:cubicBezTo>
                <a:cubicBezTo>
                  <a:pt x="5340" y="2768"/>
                  <a:pt x="5699" y="3008"/>
                  <a:pt x="6018" y="3309"/>
                </a:cubicBezTo>
                <a:cubicBezTo>
                  <a:pt x="5938" y="3249"/>
                  <a:pt x="5818" y="3189"/>
                  <a:pt x="5779" y="3189"/>
                </a:cubicBezTo>
                <a:cubicBezTo>
                  <a:pt x="5579" y="3008"/>
                  <a:pt x="5380" y="2948"/>
                  <a:pt x="5141" y="2948"/>
                </a:cubicBezTo>
                <a:cubicBezTo>
                  <a:pt x="5141" y="2948"/>
                  <a:pt x="5181" y="2888"/>
                  <a:pt x="5141" y="2888"/>
                </a:cubicBezTo>
                <a:cubicBezTo>
                  <a:pt x="5141" y="2888"/>
                  <a:pt x="5101" y="2828"/>
                  <a:pt x="5061" y="2828"/>
                </a:cubicBezTo>
                <a:cubicBezTo>
                  <a:pt x="5061" y="2888"/>
                  <a:pt x="5021" y="2888"/>
                  <a:pt x="5101" y="2948"/>
                </a:cubicBezTo>
                <a:cubicBezTo>
                  <a:pt x="5141" y="3008"/>
                  <a:pt x="4862" y="2888"/>
                  <a:pt x="5021" y="3008"/>
                </a:cubicBezTo>
                <a:cubicBezTo>
                  <a:pt x="5101" y="3069"/>
                  <a:pt x="5261" y="3129"/>
                  <a:pt x="5261" y="3069"/>
                </a:cubicBezTo>
                <a:cubicBezTo>
                  <a:pt x="5420" y="2948"/>
                  <a:pt x="5539" y="3129"/>
                  <a:pt x="5699" y="3189"/>
                </a:cubicBezTo>
                <a:cubicBezTo>
                  <a:pt x="5739" y="3249"/>
                  <a:pt x="5818" y="3309"/>
                  <a:pt x="5858" y="3369"/>
                </a:cubicBezTo>
                <a:cubicBezTo>
                  <a:pt x="6018" y="3490"/>
                  <a:pt x="6137" y="3430"/>
                  <a:pt x="6257" y="3490"/>
                </a:cubicBezTo>
                <a:cubicBezTo>
                  <a:pt x="6257" y="3490"/>
                  <a:pt x="6257" y="3490"/>
                  <a:pt x="6257" y="3490"/>
                </a:cubicBezTo>
                <a:cubicBezTo>
                  <a:pt x="6297" y="3490"/>
                  <a:pt x="6297" y="3490"/>
                  <a:pt x="6297" y="3490"/>
                </a:cubicBezTo>
                <a:cubicBezTo>
                  <a:pt x="6416" y="3610"/>
                  <a:pt x="6257" y="3610"/>
                  <a:pt x="6337" y="3730"/>
                </a:cubicBezTo>
                <a:cubicBezTo>
                  <a:pt x="6456" y="3851"/>
                  <a:pt x="6735" y="4031"/>
                  <a:pt x="6894" y="4212"/>
                </a:cubicBezTo>
                <a:cubicBezTo>
                  <a:pt x="6974" y="4212"/>
                  <a:pt x="7014" y="4272"/>
                  <a:pt x="7054" y="4332"/>
                </a:cubicBezTo>
                <a:cubicBezTo>
                  <a:pt x="7293" y="4452"/>
                  <a:pt x="7373" y="4573"/>
                  <a:pt x="7492" y="4693"/>
                </a:cubicBezTo>
                <a:cubicBezTo>
                  <a:pt x="7731" y="4813"/>
                  <a:pt x="7811" y="4934"/>
                  <a:pt x="8050" y="5114"/>
                </a:cubicBezTo>
                <a:cubicBezTo>
                  <a:pt x="8130" y="5174"/>
                  <a:pt x="8249" y="5235"/>
                  <a:pt x="8329" y="5355"/>
                </a:cubicBezTo>
                <a:cubicBezTo>
                  <a:pt x="8568" y="5535"/>
                  <a:pt x="8847" y="5716"/>
                  <a:pt x="9086" y="5896"/>
                </a:cubicBezTo>
                <a:cubicBezTo>
                  <a:pt x="9126" y="5957"/>
                  <a:pt x="9206" y="6017"/>
                  <a:pt x="9246" y="6017"/>
                </a:cubicBezTo>
                <a:cubicBezTo>
                  <a:pt x="9206" y="6017"/>
                  <a:pt x="9166" y="6017"/>
                  <a:pt x="9126" y="6017"/>
                </a:cubicBezTo>
                <a:cubicBezTo>
                  <a:pt x="8927" y="5836"/>
                  <a:pt x="8728" y="5716"/>
                  <a:pt x="8489" y="5596"/>
                </a:cubicBezTo>
                <a:cubicBezTo>
                  <a:pt x="8528" y="5596"/>
                  <a:pt x="8528" y="5596"/>
                  <a:pt x="8528" y="5656"/>
                </a:cubicBezTo>
                <a:cubicBezTo>
                  <a:pt x="8528" y="5596"/>
                  <a:pt x="8489" y="5596"/>
                  <a:pt x="8489" y="5596"/>
                </a:cubicBezTo>
                <a:cubicBezTo>
                  <a:pt x="8249" y="5355"/>
                  <a:pt x="7970" y="5174"/>
                  <a:pt x="7731" y="4994"/>
                </a:cubicBezTo>
                <a:cubicBezTo>
                  <a:pt x="7492" y="4813"/>
                  <a:pt x="7213" y="4633"/>
                  <a:pt x="6974" y="4452"/>
                </a:cubicBezTo>
                <a:cubicBezTo>
                  <a:pt x="6576" y="4212"/>
                  <a:pt x="6177" y="3911"/>
                  <a:pt x="5818" y="3610"/>
                </a:cubicBezTo>
                <a:cubicBezTo>
                  <a:pt x="5739" y="3550"/>
                  <a:pt x="5619" y="3490"/>
                  <a:pt x="5500" y="3430"/>
                </a:cubicBezTo>
                <a:cubicBezTo>
                  <a:pt x="5300" y="3189"/>
                  <a:pt x="4942" y="3008"/>
                  <a:pt x="4703" y="2768"/>
                </a:cubicBezTo>
                <a:cubicBezTo>
                  <a:pt x="4703" y="2708"/>
                  <a:pt x="4503" y="2647"/>
                  <a:pt x="4384" y="2527"/>
                </a:cubicBezTo>
                <a:cubicBezTo>
                  <a:pt x="4344" y="2587"/>
                  <a:pt x="4543" y="2708"/>
                  <a:pt x="4623" y="2768"/>
                </a:cubicBezTo>
                <a:cubicBezTo>
                  <a:pt x="4623" y="2768"/>
                  <a:pt x="4623" y="2768"/>
                  <a:pt x="4623" y="2768"/>
                </a:cubicBezTo>
                <a:cubicBezTo>
                  <a:pt x="4583" y="2828"/>
                  <a:pt x="4503" y="2828"/>
                  <a:pt x="4224" y="2708"/>
                </a:cubicBezTo>
                <a:cubicBezTo>
                  <a:pt x="4304" y="2768"/>
                  <a:pt x="4304" y="2888"/>
                  <a:pt x="4463" y="2948"/>
                </a:cubicBezTo>
                <a:cubicBezTo>
                  <a:pt x="4543" y="2948"/>
                  <a:pt x="4424" y="2828"/>
                  <a:pt x="4623" y="2948"/>
                </a:cubicBezTo>
                <a:cubicBezTo>
                  <a:pt x="4782" y="3008"/>
                  <a:pt x="4742" y="3069"/>
                  <a:pt x="4862" y="3129"/>
                </a:cubicBezTo>
                <a:cubicBezTo>
                  <a:pt x="4862" y="3249"/>
                  <a:pt x="4663" y="3189"/>
                  <a:pt x="4663" y="3189"/>
                </a:cubicBezTo>
                <a:cubicBezTo>
                  <a:pt x="4304" y="3069"/>
                  <a:pt x="4663" y="3249"/>
                  <a:pt x="4623" y="3249"/>
                </a:cubicBezTo>
                <a:cubicBezTo>
                  <a:pt x="4663" y="3249"/>
                  <a:pt x="4623" y="3249"/>
                  <a:pt x="4583" y="3309"/>
                </a:cubicBezTo>
                <a:cubicBezTo>
                  <a:pt x="4583" y="3309"/>
                  <a:pt x="4543" y="3309"/>
                  <a:pt x="4503" y="3309"/>
                </a:cubicBezTo>
                <a:cubicBezTo>
                  <a:pt x="4463" y="3249"/>
                  <a:pt x="4384" y="3189"/>
                  <a:pt x="4304" y="3129"/>
                </a:cubicBezTo>
                <a:cubicBezTo>
                  <a:pt x="4224" y="3069"/>
                  <a:pt x="4145" y="3008"/>
                  <a:pt x="4065" y="2948"/>
                </a:cubicBezTo>
                <a:cubicBezTo>
                  <a:pt x="3906" y="2768"/>
                  <a:pt x="3587" y="2587"/>
                  <a:pt x="3268" y="2347"/>
                </a:cubicBezTo>
                <a:cubicBezTo>
                  <a:pt x="3547" y="2587"/>
                  <a:pt x="3706" y="2768"/>
                  <a:pt x="4025" y="2948"/>
                </a:cubicBezTo>
                <a:cubicBezTo>
                  <a:pt x="4105" y="3008"/>
                  <a:pt x="4185" y="3069"/>
                  <a:pt x="4304" y="3129"/>
                </a:cubicBezTo>
                <a:cubicBezTo>
                  <a:pt x="4344" y="3249"/>
                  <a:pt x="4424" y="3309"/>
                  <a:pt x="4503" y="3369"/>
                </a:cubicBezTo>
                <a:cubicBezTo>
                  <a:pt x="4424" y="3369"/>
                  <a:pt x="4503" y="3430"/>
                  <a:pt x="4463" y="3430"/>
                </a:cubicBezTo>
                <a:cubicBezTo>
                  <a:pt x="4304" y="3430"/>
                  <a:pt x="4224" y="3369"/>
                  <a:pt x="4145" y="3309"/>
                </a:cubicBezTo>
                <a:cubicBezTo>
                  <a:pt x="3706" y="2948"/>
                  <a:pt x="3268" y="2527"/>
                  <a:pt x="2830" y="2166"/>
                </a:cubicBezTo>
                <a:cubicBezTo>
                  <a:pt x="2790" y="2166"/>
                  <a:pt x="2750" y="2106"/>
                  <a:pt x="2670" y="2106"/>
                </a:cubicBezTo>
                <a:cubicBezTo>
                  <a:pt x="2630" y="1986"/>
                  <a:pt x="2511" y="1925"/>
                  <a:pt x="2391" y="1865"/>
                </a:cubicBezTo>
                <a:cubicBezTo>
                  <a:pt x="2391" y="1805"/>
                  <a:pt x="2391" y="1805"/>
                  <a:pt x="2391" y="1805"/>
                </a:cubicBezTo>
                <a:cubicBezTo>
                  <a:pt x="2391" y="1805"/>
                  <a:pt x="2351" y="1805"/>
                  <a:pt x="2351" y="1745"/>
                </a:cubicBezTo>
                <a:cubicBezTo>
                  <a:pt x="2272" y="1685"/>
                  <a:pt x="2192" y="1625"/>
                  <a:pt x="2072" y="1504"/>
                </a:cubicBezTo>
                <a:cubicBezTo>
                  <a:pt x="2032" y="1444"/>
                  <a:pt x="2032" y="1384"/>
                  <a:pt x="1754" y="1203"/>
                </a:cubicBezTo>
                <a:cubicBezTo>
                  <a:pt x="1475" y="1083"/>
                  <a:pt x="1355" y="903"/>
                  <a:pt x="1395" y="782"/>
                </a:cubicBezTo>
                <a:cubicBezTo>
                  <a:pt x="1395" y="722"/>
                  <a:pt x="1475" y="722"/>
                  <a:pt x="1435" y="662"/>
                </a:cubicBezTo>
                <a:cubicBezTo>
                  <a:pt x="1315" y="662"/>
                  <a:pt x="1196" y="602"/>
                  <a:pt x="1076" y="602"/>
                </a:cubicBezTo>
                <a:cubicBezTo>
                  <a:pt x="996" y="542"/>
                  <a:pt x="956" y="481"/>
                  <a:pt x="917" y="481"/>
                </a:cubicBezTo>
                <a:cubicBezTo>
                  <a:pt x="917" y="421"/>
                  <a:pt x="877" y="421"/>
                  <a:pt x="877" y="421"/>
                </a:cubicBezTo>
                <a:cubicBezTo>
                  <a:pt x="757" y="301"/>
                  <a:pt x="677" y="241"/>
                  <a:pt x="558" y="120"/>
                </a:cubicBezTo>
                <a:cubicBezTo>
                  <a:pt x="518" y="120"/>
                  <a:pt x="478" y="60"/>
                  <a:pt x="359" y="0"/>
                </a:cubicBezTo>
                <a:cubicBezTo>
                  <a:pt x="359" y="60"/>
                  <a:pt x="438" y="120"/>
                  <a:pt x="518" y="120"/>
                </a:cubicBezTo>
                <a:cubicBezTo>
                  <a:pt x="518" y="181"/>
                  <a:pt x="518" y="181"/>
                  <a:pt x="518" y="181"/>
                </a:cubicBezTo>
                <a:cubicBezTo>
                  <a:pt x="518" y="181"/>
                  <a:pt x="478" y="181"/>
                  <a:pt x="478" y="181"/>
                </a:cubicBezTo>
                <a:cubicBezTo>
                  <a:pt x="438" y="181"/>
                  <a:pt x="438" y="181"/>
                  <a:pt x="438" y="181"/>
                </a:cubicBezTo>
                <a:cubicBezTo>
                  <a:pt x="359" y="120"/>
                  <a:pt x="359" y="60"/>
                  <a:pt x="199" y="0"/>
                </a:cubicBezTo>
                <a:cubicBezTo>
                  <a:pt x="199" y="0"/>
                  <a:pt x="279" y="60"/>
                  <a:pt x="399" y="181"/>
                </a:cubicBezTo>
                <a:cubicBezTo>
                  <a:pt x="438" y="181"/>
                  <a:pt x="478" y="241"/>
                  <a:pt x="558" y="301"/>
                </a:cubicBezTo>
                <a:cubicBezTo>
                  <a:pt x="518" y="301"/>
                  <a:pt x="638" y="361"/>
                  <a:pt x="677" y="421"/>
                </a:cubicBezTo>
                <a:cubicBezTo>
                  <a:pt x="677" y="421"/>
                  <a:pt x="677" y="481"/>
                  <a:pt x="717" y="481"/>
                </a:cubicBezTo>
                <a:cubicBezTo>
                  <a:pt x="837" y="542"/>
                  <a:pt x="877" y="662"/>
                  <a:pt x="996" y="722"/>
                </a:cubicBezTo>
                <a:cubicBezTo>
                  <a:pt x="996" y="782"/>
                  <a:pt x="1116" y="842"/>
                  <a:pt x="1196" y="903"/>
                </a:cubicBezTo>
                <a:cubicBezTo>
                  <a:pt x="1235" y="963"/>
                  <a:pt x="1315" y="1023"/>
                  <a:pt x="1315" y="1083"/>
                </a:cubicBezTo>
                <a:cubicBezTo>
                  <a:pt x="1315" y="1083"/>
                  <a:pt x="1315" y="1083"/>
                  <a:pt x="1315" y="1083"/>
                </a:cubicBezTo>
                <a:cubicBezTo>
                  <a:pt x="1275" y="1083"/>
                  <a:pt x="1235" y="1083"/>
                  <a:pt x="1275" y="1083"/>
                </a:cubicBezTo>
                <a:cubicBezTo>
                  <a:pt x="1315" y="1143"/>
                  <a:pt x="1395" y="1143"/>
                  <a:pt x="1435" y="1143"/>
                </a:cubicBezTo>
                <a:cubicBezTo>
                  <a:pt x="1674" y="1324"/>
                  <a:pt x="1634" y="1384"/>
                  <a:pt x="1833" y="1564"/>
                </a:cubicBezTo>
                <a:cubicBezTo>
                  <a:pt x="1873" y="1625"/>
                  <a:pt x="2032" y="1685"/>
                  <a:pt x="2032" y="1745"/>
                </a:cubicBezTo>
                <a:cubicBezTo>
                  <a:pt x="1674" y="1504"/>
                  <a:pt x="1355" y="1264"/>
                  <a:pt x="1116" y="1083"/>
                </a:cubicBezTo>
                <a:cubicBezTo>
                  <a:pt x="1116" y="1023"/>
                  <a:pt x="1116" y="1023"/>
                  <a:pt x="1036" y="963"/>
                </a:cubicBezTo>
                <a:cubicBezTo>
                  <a:pt x="956" y="903"/>
                  <a:pt x="877" y="842"/>
                  <a:pt x="757" y="782"/>
                </a:cubicBezTo>
                <a:cubicBezTo>
                  <a:pt x="797" y="842"/>
                  <a:pt x="837" y="903"/>
                  <a:pt x="917" y="963"/>
                </a:cubicBezTo>
                <a:cubicBezTo>
                  <a:pt x="956" y="963"/>
                  <a:pt x="996" y="1023"/>
                  <a:pt x="1036" y="1023"/>
                </a:cubicBezTo>
                <a:cubicBezTo>
                  <a:pt x="1036" y="1083"/>
                  <a:pt x="1156" y="1143"/>
                  <a:pt x="1156" y="1203"/>
                </a:cubicBezTo>
                <a:cubicBezTo>
                  <a:pt x="1116" y="1143"/>
                  <a:pt x="1076" y="1143"/>
                  <a:pt x="996" y="1083"/>
                </a:cubicBezTo>
                <a:cubicBezTo>
                  <a:pt x="917" y="1083"/>
                  <a:pt x="996" y="1143"/>
                  <a:pt x="1036" y="1203"/>
                </a:cubicBezTo>
                <a:cubicBezTo>
                  <a:pt x="1116" y="1264"/>
                  <a:pt x="1235" y="1324"/>
                  <a:pt x="1395" y="1384"/>
                </a:cubicBezTo>
                <a:cubicBezTo>
                  <a:pt x="1475" y="1504"/>
                  <a:pt x="1634" y="1685"/>
                  <a:pt x="1833" y="1805"/>
                </a:cubicBezTo>
                <a:cubicBezTo>
                  <a:pt x="1993" y="1925"/>
                  <a:pt x="1714" y="1865"/>
                  <a:pt x="1714" y="1986"/>
                </a:cubicBezTo>
                <a:cubicBezTo>
                  <a:pt x="1674" y="1986"/>
                  <a:pt x="1634" y="1986"/>
                  <a:pt x="1554" y="1925"/>
                </a:cubicBezTo>
                <a:cubicBezTo>
                  <a:pt x="1395" y="1805"/>
                  <a:pt x="1235" y="1685"/>
                  <a:pt x="1156" y="1564"/>
                </a:cubicBezTo>
                <a:cubicBezTo>
                  <a:pt x="1235" y="1504"/>
                  <a:pt x="1315" y="1625"/>
                  <a:pt x="1395" y="1625"/>
                </a:cubicBezTo>
                <a:cubicBezTo>
                  <a:pt x="1315" y="1564"/>
                  <a:pt x="1275" y="1444"/>
                  <a:pt x="1116" y="1444"/>
                </a:cubicBezTo>
                <a:cubicBezTo>
                  <a:pt x="996" y="1384"/>
                  <a:pt x="1116" y="1504"/>
                  <a:pt x="1076" y="1504"/>
                </a:cubicBezTo>
                <a:cubicBezTo>
                  <a:pt x="877" y="1444"/>
                  <a:pt x="877" y="1504"/>
                  <a:pt x="956" y="1564"/>
                </a:cubicBezTo>
                <a:cubicBezTo>
                  <a:pt x="1116" y="1685"/>
                  <a:pt x="1275" y="1805"/>
                  <a:pt x="1435" y="1925"/>
                </a:cubicBezTo>
                <a:cubicBezTo>
                  <a:pt x="1475" y="1986"/>
                  <a:pt x="1634" y="2046"/>
                  <a:pt x="1594" y="2106"/>
                </a:cubicBezTo>
                <a:cubicBezTo>
                  <a:pt x="1435" y="2046"/>
                  <a:pt x="1594" y="2166"/>
                  <a:pt x="1554" y="2166"/>
                </a:cubicBezTo>
                <a:cubicBezTo>
                  <a:pt x="1435" y="2166"/>
                  <a:pt x="1395" y="2106"/>
                  <a:pt x="1315" y="2106"/>
                </a:cubicBezTo>
                <a:cubicBezTo>
                  <a:pt x="1076" y="1986"/>
                  <a:pt x="1036" y="1865"/>
                  <a:pt x="757" y="1745"/>
                </a:cubicBezTo>
                <a:cubicBezTo>
                  <a:pt x="797" y="1805"/>
                  <a:pt x="996" y="1865"/>
                  <a:pt x="996" y="1925"/>
                </a:cubicBezTo>
                <a:cubicBezTo>
                  <a:pt x="996" y="2046"/>
                  <a:pt x="1395" y="2226"/>
                  <a:pt x="1275" y="2286"/>
                </a:cubicBezTo>
                <a:cubicBezTo>
                  <a:pt x="1235" y="2286"/>
                  <a:pt x="1196" y="2226"/>
                  <a:pt x="1156" y="2226"/>
                </a:cubicBezTo>
                <a:cubicBezTo>
                  <a:pt x="1156" y="2106"/>
                  <a:pt x="837" y="1986"/>
                  <a:pt x="717" y="1865"/>
                </a:cubicBezTo>
                <a:cubicBezTo>
                  <a:pt x="757" y="1986"/>
                  <a:pt x="837" y="2046"/>
                  <a:pt x="996" y="2166"/>
                </a:cubicBezTo>
                <a:cubicBezTo>
                  <a:pt x="1156" y="2286"/>
                  <a:pt x="1355" y="2407"/>
                  <a:pt x="1514" y="2587"/>
                </a:cubicBezTo>
                <a:cubicBezTo>
                  <a:pt x="1315" y="2467"/>
                  <a:pt x="1156" y="2407"/>
                  <a:pt x="956" y="2286"/>
                </a:cubicBezTo>
                <a:cubicBezTo>
                  <a:pt x="956" y="2226"/>
                  <a:pt x="917" y="2166"/>
                  <a:pt x="837" y="2106"/>
                </a:cubicBezTo>
                <a:cubicBezTo>
                  <a:pt x="757" y="2106"/>
                  <a:pt x="757" y="2166"/>
                  <a:pt x="837" y="2226"/>
                </a:cubicBezTo>
                <a:cubicBezTo>
                  <a:pt x="877" y="2286"/>
                  <a:pt x="877" y="2286"/>
                  <a:pt x="877" y="2286"/>
                </a:cubicBezTo>
                <a:cubicBezTo>
                  <a:pt x="1116" y="2647"/>
                  <a:pt x="1395" y="2948"/>
                  <a:pt x="1754" y="3309"/>
                </a:cubicBezTo>
                <a:cubicBezTo>
                  <a:pt x="1714" y="3309"/>
                  <a:pt x="1714" y="3309"/>
                  <a:pt x="1674" y="3249"/>
                </a:cubicBezTo>
                <a:cubicBezTo>
                  <a:pt x="1355" y="3008"/>
                  <a:pt x="996" y="2708"/>
                  <a:pt x="677" y="2407"/>
                </a:cubicBezTo>
                <a:cubicBezTo>
                  <a:pt x="478" y="2226"/>
                  <a:pt x="239" y="2046"/>
                  <a:pt x="0" y="1865"/>
                </a:cubicBezTo>
                <a:cubicBezTo>
                  <a:pt x="0" y="5054"/>
                  <a:pt x="0" y="5054"/>
                  <a:pt x="0" y="5054"/>
                </a:cubicBezTo>
                <a:cubicBezTo>
                  <a:pt x="0" y="5054"/>
                  <a:pt x="40" y="5114"/>
                  <a:pt x="40" y="5114"/>
                </a:cubicBezTo>
                <a:cubicBezTo>
                  <a:pt x="80" y="5174"/>
                  <a:pt x="120" y="5174"/>
                  <a:pt x="159" y="5235"/>
                </a:cubicBezTo>
                <a:cubicBezTo>
                  <a:pt x="159" y="5235"/>
                  <a:pt x="199" y="5295"/>
                  <a:pt x="239" y="5295"/>
                </a:cubicBezTo>
                <a:cubicBezTo>
                  <a:pt x="159" y="5295"/>
                  <a:pt x="80" y="5295"/>
                  <a:pt x="0" y="5295"/>
                </a:cubicBezTo>
                <a:cubicBezTo>
                  <a:pt x="0" y="6438"/>
                  <a:pt x="0" y="6438"/>
                  <a:pt x="0" y="6438"/>
                </a:cubicBezTo>
                <a:cubicBezTo>
                  <a:pt x="0" y="6438"/>
                  <a:pt x="0" y="6438"/>
                  <a:pt x="40" y="6438"/>
                </a:cubicBezTo>
                <a:cubicBezTo>
                  <a:pt x="40" y="6498"/>
                  <a:pt x="40" y="6498"/>
                  <a:pt x="80" y="6558"/>
                </a:cubicBezTo>
                <a:cubicBezTo>
                  <a:pt x="40" y="6558"/>
                  <a:pt x="40" y="6558"/>
                  <a:pt x="0" y="6558"/>
                </a:cubicBezTo>
                <a:cubicBezTo>
                  <a:pt x="0" y="6558"/>
                  <a:pt x="0" y="6558"/>
                  <a:pt x="0" y="6498"/>
                </a:cubicBezTo>
                <a:cubicBezTo>
                  <a:pt x="0" y="7581"/>
                  <a:pt x="0" y="7581"/>
                  <a:pt x="0" y="758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40" y="13237"/>
                  <a:pt x="80" y="1323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80" y="13297"/>
                  <a:pt x="4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778"/>
                  <a:pt x="0" y="13778"/>
                  <a:pt x="0" y="13778"/>
                </a:cubicBezTo>
                <a:cubicBezTo>
                  <a:pt x="518" y="13778"/>
                  <a:pt x="518" y="13778"/>
                  <a:pt x="518" y="13778"/>
                </a:cubicBezTo>
                <a:cubicBezTo>
                  <a:pt x="717" y="13899"/>
                  <a:pt x="917" y="14079"/>
                  <a:pt x="1116" y="14199"/>
                </a:cubicBezTo>
                <a:cubicBezTo>
                  <a:pt x="1674" y="14621"/>
                  <a:pt x="2272" y="14982"/>
                  <a:pt x="2790" y="15403"/>
                </a:cubicBezTo>
                <a:cubicBezTo>
                  <a:pt x="2790" y="15403"/>
                  <a:pt x="2790" y="15403"/>
                  <a:pt x="2790" y="15403"/>
                </a:cubicBezTo>
                <a:cubicBezTo>
                  <a:pt x="2869" y="15463"/>
                  <a:pt x="2909" y="15523"/>
                  <a:pt x="3029" y="15523"/>
                </a:cubicBezTo>
                <a:cubicBezTo>
                  <a:pt x="3108" y="15583"/>
                  <a:pt x="3148" y="15643"/>
                  <a:pt x="3228" y="15704"/>
                </a:cubicBezTo>
                <a:cubicBezTo>
                  <a:pt x="3188" y="15643"/>
                  <a:pt x="3069" y="15583"/>
                  <a:pt x="3069" y="15523"/>
                </a:cubicBezTo>
                <a:cubicBezTo>
                  <a:pt x="3029" y="15523"/>
                  <a:pt x="2989" y="15463"/>
                  <a:pt x="2989" y="15463"/>
                </a:cubicBezTo>
                <a:cubicBezTo>
                  <a:pt x="2949" y="15403"/>
                  <a:pt x="2869" y="15403"/>
                  <a:pt x="2869" y="15343"/>
                </a:cubicBezTo>
                <a:cubicBezTo>
                  <a:pt x="2949" y="15343"/>
                  <a:pt x="2790" y="15282"/>
                  <a:pt x="2830" y="15282"/>
                </a:cubicBezTo>
                <a:cubicBezTo>
                  <a:pt x="2869" y="15282"/>
                  <a:pt x="2909" y="15282"/>
                  <a:pt x="2909" y="15282"/>
                </a:cubicBezTo>
                <a:cubicBezTo>
                  <a:pt x="2909" y="15282"/>
                  <a:pt x="2830" y="15222"/>
                  <a:pt x="2790" y="15222"/>
                </a:cubicBezTo>
                <a:cubicBezTo>
                  <a:pt x="2750" y="15162"/>
                  <a:pt x="2670" y="15162"/>
                  <a:pt x="2670" y="15102"/>
                </a:cubicBezTo>
                <a:cubicBezTo>
                  <a:pt x="2710" y="15162"/>
                  <a:pt x="2790" y="15162"/>
                  <a:pt x="2830" y="15222"/>
                </a:cubicBezTo>
                <a:cubicBezTo>
                  <a:pt x="2869" y="15222"/>
                  <a:pt x="2869" y="15222"/>
                  <a:pt x="2869" y="15222"/>
                </a:cubicBezTo>
                <a:cubicBezTo>
                  <a:pt x="2790" y="15162"/>
                  <a:pt x="2750" y="15102"/>
                  <a:pt x="2670" y="15102"/>
                </a:cubicBezTo>
                <a:cubicBezTo>
                  <a:pt x="2630" y="15042"/>
                  <a:pt x="2590" y="14982"/>
                  <a:pt x="2511" y="14982"/>
                </a:cubicBezTo>
                <a:cubicBezTo>
                  <a:pt x="2511" y="14921"/>
                  <a:pt x="2551" y="14921"/>
                  <a:pt x="2551" y="14921"/>
                </a:cubicBezTo>
                <a:cubicBezTo>
                  <a:pt x="2630" y="14982"/>
                  <a:pt x="2710" y="15042"/>
                  <a:pt x="2790" y="15102"/>
                </a:cubicBezTo>
                <a:cubicBezTo>
                  <a:pt x="2949" y="15222"/>
                  <a:pt x="3148" y="15343"/>
                  <a:pt x="3348" y="15523"/>
                </a:cubicBezTo>
                <a:cubicBezTo>
                  <a:pt x="3348" y="15523"/>
                  <a:pt x="3387" y="15523"/>
                  <a:pt x="3387" y="15523"/>
                </a:cubicBezTo>
                <a:cubicBezTo>
                  <a:pt x="3427" y="15583"/>
                  <a:pt x="3507" y="15583"/>
                  <a:pt x="3547" y="15643"/>
                </a:cubicBezTo>
                <a:cubicBezTo>
                  <a:pt x="3587" y="15643"/>
                  <a:pt x="3627" y="15704"/>
                  <a:pt x="3706" y="15704"/>
                </a:cubicBezTo>
                <a:cubicBezTo>
                  <a:pt x="3786" y="15764"/>
                  <a:pt x="3826" y="15824"/>
                  <a:pt x="3945" y="15884"/>
                </a:cubicBezTo>
                <a:cubicBezTo>
                  <a:pt x="3945" y="15824"/>
                  <a:pt x="3866" y="15764"/>
                  <a:pt x="3746" y="15704"/>
                </a:cubicBezTo>
                <a:cubicBezTo>
                  <a:pt x="3587" y="15523"/>
                  <a:pt x="3427" y="15463"/>
                  <a:pt x="3268" y="15403"/>
                </a:cubicBezTo>
                <a:cubicBezTo>
                  <a:pt x="3069" y="15282"/>
                  <a:pt x="2909" y="15162"/>
                  <a:pt x="2710" y="15042"/>
                </a:cubicBezTo>
                <a:cubicBezTo>
                  <a:pt x="2590" y="14921"/>
                  <a:pt x="2431" y="14861"/>
                  <a:pt x="2311" y="14741"/>
                </a:cubicBezTo>
                <a:cubicBezTo>
                  <a:pt x="2232" y="14681"/>
                  <a:pt x="2152" y="14621"/>
                  <a:pt x="2072" y="14560"/>
                </a:cubicBezTo>
                <a:cubicBezTo>
                  <a:pt x="2032" y="14500"/>
                  <a:pt x="1953" y="14440"/>
                  <a:pt x="1913" y="14440"/>
                </a:cubicBezTo>
                <a:cubicBezTo>
                  <a:pt x="1993" y="14440"/>
                  <a:pt x="2032" y="14500"/>
                  <a:pt x="2112" y="14560"/>
                </a:cubicBezTo>
                <a:cubicBezTo>
                  <a:pt x="2112" y="14560"/>
                  <a:pt x="2152" y="14560"/>
                  <a:pt x="2192" y="14560"/>
                </a:cubicBezTo>
                <a:cubicBezTo>
                  <a:pt x="2192" y="14560"/>
                  <a:pt x="2192" y="14560"/>
                  <a:pt x="2192" y="14560"/>
                </a:cubicBezTo>
                <a:cubicBezTo>
                  <a:pt x="2192" y="14560"/>
                  <a:pt x="2112" y="14500"/>
                  <a:pt x="2032" y="14440"/>
                </a:cubicBezTo>
                <a:cubicBezTo>
                  <a:pt x="2032" y="14440"/>
                  <a:pt x="1993" y="14440"/>
                  <a:pt x="1993" y="14380"/>
                </a:cubicBezTo>
                <a:cubicBezTo>
                  <a:pt x="1913" y="14380"/>
                  <a:pt x="1873" y="14320"/>
                  <a:pt x="1833" y="14260"/>
                </a:cubicBezTo>
                <a:cubicBezTo>
                  <a:pt x="1754" y="14260"/>
                  <a:pt x="1714" y="14260"/>
                  <a:pt x="1634" y="14199"/>
                </a:cubicBezTo>
                <a:cubicBezTo>
                  <a:pt x="1634" y="14199"/>
                  <a:pt x="1634" y="14139"/>
                  <a:pt x="1634" y="14139"/>
                </a:cubicBezTo>
                <a:cubicBezTo>
                  <a:pt x="1554" y="14079"/>
                  <a:pt x="1514" y="14019"/>
                  <a:pt x="1395" y="14019"/>
                </a:cubicBezTo>
                <a:cubicBezTo>
                  <a:pt x="1315" y="13959"/>
                  <a:pt x="1235" y="13838"/>
                  <a:pt x="1116" y="13778"/>
                </a:cubicBezTo>
                <a:cubicBezTo>
                  <a:pt x="1116" y="13778"/>
                  <a:pt x="1116" y="13778"/>
                  <a:pt x="1116" y="13778"/>
                </a:cubicBezTo>
                <a:cubicBezTo>
                  <a:pt x="1315" y="13778"/>
                  <a:pt x="1315" y="13778"/>
                  <a:pt x="1315" y="13778"/>
                </a:cubicBezTo>
                <a:cubicBezTo>
                  <a:pt x="1634" y="14019"/>
                  <a:pt x="1953" y="14199"/>
                  <a:pt x="2272" y="14440"/>
                </a:cubicBezTo>
                <a:cubicBezTo>
                  <a:pt x="2311" y="14440"/>
                  <a:pt x="2351" y="14440"/>
                  <a:pt x="2391" y="14500"/>
                </a:cubicBezTo>
                <a:cubicBezTo>
                  <a:pt x="2511" y="14560"/>
                  <a:pt x="2630" y="14681"/>
                  <a:pt x="2750" y="14741"/>
                </a:cubicBezTo>
                <a:cubicBezTo>
                  <a:pt x="2790" y="14801"/>
                  <a:pt x="2830" y="14801"/>
                  <a:pt x="2830" y="14801"/>
                </a:cubicBezTo>
                <a:cubicBezTo>
                  <a:pt x="2869" y="14801"/>
                  <a:pt x="2909" y="14801"/>
                  <a:pt x="2949" y="14801"/>
                </a:cubicBezTo>
                <a:cubicBezTo>
                  <a:pt x="3467" y="15162"/>
                  <a:pt x="3906" y="15583"/>
                  <a:pt x="4463" y="15944"/>
                </a:cubicBezTo>
                <a:cubicBezTo>
                  <a:pt x="4463" y="16004"/>
                  <a:pt x="4543" y="16065"/>
                  <a:pt x="4623" y="16125"/>
                </a:cubicBezTo>
                <a:cubicBezTo>
                  <a:pt x="4663" y="16125"/>
                  <a:pt x="4663" y="16185"/>
                  <a:pt x="4822" y="16185"/>
                </a:cubicBezTo>
                <a:cubicBezTo>
                  <a:pt x="4862" y="16185"/>
                  <a:pt x="4942" y="16245"/>
                  <a:pt x="4982" y="16305"/>
                </a:cubicBezTo>
                <a:cubicBezTo>
                  <a:pt x="5181" y="16426"/>
                  <a:pt x="5300" y="16546"/>
                  <a:pt x="5539" y="16666"/>
                </a:cubicBezTo>
                <a:cubicBezTo>
                  <a:pt x="5460" y="16606"/>
                  <a:pt x="5300" y="16486"/>
                  <a:pt x="5300" y="16426"/>
                </a:cubicBezTo>
                <a:cubicBezTo>
                  <a:pt x="5699" y="16666"/>
                  <a:pt x="6058" y="16907"/>
                  <a:pt x="6376" y="17208"/>
                </a:cubicBezTo>
                <a:cubicBezTo>
                  <a:pt x="6456" y="17268"/>
                  <a:pt x="6536" y="17328"/>
                  <a:pt x="6695" y="17388"/>
                </a:cubicBezTo>
                <a:cubicBezTo>
                  <a:pt x="6695" y="17388"/>
                  <a:pt x="6735" y="17448"/>
                  <a:pt x="6735" y="17448"/>
                </a:cubicBezTo>
                <a:cubicBezTo>
                  <a:pt x="6815" y="17509"/>
                  <a:pt x="7014" y="17629"/>
                  <a:pt x="709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094" y="17749"/>
                </a:cubicBezTo>
                <a:cubicBezTo>
                  <a:pt x="7213" y="17870"/>
                  <a:pt x="7413" y="17990"/>
                  <a:pt x="7572" y="18110"/>
                </a:cubicBezTo>
                <a:cubicBezTo>
                  <a:pt x="7771" y="18231"/>
                  <a:pt x="7970" y="18411"/>
                  <a:pt x="8050" y="18531"/>
                </a:cubicBezTo>
                <a:cubicBezTo>
                  <a:pt x="8090" y="18592"/>
                  <a:pt x="8130" y="18592"/>
                  <a:pt x="8130" y="18592"/>
                </a:cubicBezTo>
                <a:cubicBezTo>
                  <a:pt x="8289" y="18712"/>
                  <a:pt x="8528" y="18892"/>
                  <a:pt x="8688" y="19013"/>
                </a:cubicBezTo>
                <a:cubicBezTo>
                  <a:pt x="8728" y="19073"/>
                  <a:pt x="8807" y="19133"/>
                  <a:pt x="8927" y="19133"/>
                </a:cubicBezTo>
                <a:cubicBezTo>
                  <a:pt x="8967" y="19133"/>
                  <a:pt x="9007" y="19193"/>
                  <a:pt x="9086" y="19253"/>
                </a:cubicBezTo>
                <a:cubicBezTo>
                  <a:pt x="9086" y="19253"/>
                  <a:pt x="9126" y="19253"/>
                  <a:pt x="9126" y="19253"/>
                </a:cubicBezTo>
                <a:cubicBezTo>
                  <a:pt x="9126" y="19253"/>
                  <a:pt x="9126" y="19253"/>
                  <a:pt x="9126" y="19253"/>
                </a:cubicBezTo>
                <a:cubicBezTo>
                  <a:pt x="9007" y="19073"/>
                  <a:pt x="8807" y="18953"/>
                  <a:pt x="8608" y="18832"/>
                </a:cubicBezTo>
                <a:cubicBezTo>
                  <a:pt x="8528" y="18772"/>
                  <a:pt x="8409" y="18712"/>
                  <a:pt x="8409" y="18652"/>
                </a:cubicBezTo>
                <a:cubicBezTo>
                  <a:pt x="8130" y="18592"/>
                  <a:pt x="8329" y="18531"/>
                  <a:pt x="8130" y="18411"/>
                </a:cubicBezTo>
                <a:cubicBezTo>
                  <a:pt x="8130" y="18411"/>
                  <a:pt x="8130" y="18411"/>
                  <a:pt x="8130" y="18411"/>
                </a:cubicBezTo>
                <a:cubicBezTo>
                  <a:pt x="8090" y="18351"/>
                  <a:pt x="8090" y="18291"/>
                  <a:pt x="7970" y="18231"/>
                </a:cubicBezTo>
                <a:cubicBezTo>
                  <a:pt x="7851" y="18170"/>
                  <a:pt x="7692" y="18050"/>
                  <a:pt x="7612" y="17990"/>
                </a:cubicBezTo>
                <a:cubicBezTo>
                  <a:pt x="7532" y="17870"/>
                  <a:pt x="7492" y="17930"/>
                  <a:pt x="7413" y="17930"/>
                </a:cubicBezTo>
                <a:cubicBezTo>
                  <a:pt x="7413" y="17870"/>
                  <a:pt x="7492" y="17870"/>
                  <a:pt x="7373" y="17809"/>
                </a:cubicBezTo>
                <a:cubicBezTo>
                  <a:pt x="7373" y="17749"/>
                  <a:pt x="7213" y="17689"/>
                  <a:pt x="7213" y="17629"/>
                </a:cubicBezTo>
                <a:cubicBezTo>
                  <a:pt x="7213" y="17629"/>
                  <a:pt x="7253" y="17629"/>
                  <a:pt x="7253" y="17629"/>
                </a:cubicBezTo>
                <a:cubicBezTo>
                  <a:pt x="7333" y="17629"/>
                  <a:pt x="7293" y="17629"/>
                  <a:pt x="7293" y="17569"/>
                </a:cubicBezTo>
                <a:cubicBezTo>
                  <a:pt x="7452" y="17629"/>
                  <a:pt x="7572" y="17749"/>
                  <a:pt x="7572" y="17749"/>
                </a:cubicBezTo>
                <a:cubicBezTo>
                  <a:pt x="7572" y="17870"/>
                  <a:pt x="7652" y="17870"/>
                  <a:pt x="7811" y="17930"/>
                </a:cubicBezTo>
                <a:cubicBezTo>
                  <a:pt x="7891" y="17990"/>
                  <a:pt x="7970" y="18050"/>
                  <a:pt x="8010" y="18110"/>
                </a:cubicBezTo>
                <a:cubicBezTo>
                  <a:pt x="8050" y="18110"/>
                  <a:pt x="8130" y="18170"/>
                  <a:pt x="8210" y="18170"/>
                </a:cubicBezTo>
                <a:cubicBezTo>
                  <a:pt x="8210" y="18231"/>
                  <a:pt x="8210" y="18231"/>
                  <a:pt x="8249" y="18231"/>
                </a:cubicBezTo>
                <a:cubicBezTo>
                  <a:pt x="8369" y="18291"/>
                  <a:pt x="8528" y="1841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768" y="18592"/>
                  <a:pt x="8887" y="18652"/>
                  <a:pt x="8967" y="18712"/>
                </a:cubicBezTo>
                <a:cubicBezTo>
                  <a:pt x="9126" y="18772"/>
                  <a:pt x="9246" y="18892"/>
                  <a:pt x="9405" y="19013"/>
                </a:cubicBezTo>
                <a:cubicBezTo>
                  <a:pt x="9365" y="18892"/>
                  <a:pt x="8967" y="18712"/>
                  <a:pt x="9046" y="18652"/>
                </a:cubicBezTo>
                <a:cubicBezTo>
                  <a:pt x="9086" y="18652"/>
                  <a:pt x="9086" y="18592"/>
                  <a:pt x="9086" y="18592"/>
                </a:cubicBezTo>
                <a:cubicBezTo>
                  <a:pt x="9086" y="18592"/>
                  <a:pt x="9086" y="18531"/>
                  <a:pt x="9046" y="18531"/>
                </a:cubicBezTo>
                <a:cubicBezTo>
                  <a:pt x="8967" y="18531"/>
                  <a:pt x="8887" y="18471"/>
                  <a:pt x="8768" y="18411"/>
                </a:cubicBezTo>
                <a:cubicBezTo>
                  <a:pt x="8768" y="18411"/>
                  <a:pt x="8728" y="18351"/>
                  <a:pt x="8688" y="18351"/>
                </a:cubicBezTo>
                <a:cubicBezTo>
                  <a:pt x="8648" y="18351"/>
                  <a:pt x="8608" y="18291"/>
                  <a:pt x="8608" y="18291"/>
                </a:cubicBezTo>
                <a:cubicBezTo>
                  <a:pt x="8369" y="18110"/>
                  <a:pt x="8210" y="17930"/>
                  <a:pt x="8050" y="17809"/>
                </a:cubicBezTo>
                <a:cubicBezTo>
                  <a:pt x="8130" y="17809"/>
                  <a:pt x="8210" y="17870"/>
                  <a:pt x="8289" y="17930"/>
                </a:cubicBezTo>
                <a:cubicBezTo>
                  <a:pt x="8289" y="17870"/>
                  <a:pt x="8130" y="17809"/>
                  <a:pt x="8090" y="17749"/>
                </a:cubicBezTo>
                <a:cubicBezTo>
                  <a:pt x="8090" y="17749"/>
                  <a:pt x="8090" y="17749"/>
                  <a:pt x="8130" y="17749"/>
                </a:cubicBezTo>
                <a:cubicBezTo>
                  <a:pt x="8130" y="17749"/>
                  <a:pt x="8130" y="17749"/>
                  <a:pt x="8130" y="17749"/>
                </a:cubicBezTo>
                <a:cubicBezTo>
                  <a:pt x="8130" y="17749"/>
                  <a:pt x="8130" y="17689"/>
                  <a:pt x="8170" y="17749"/>
                </a:cubicBezTo>
                <a:cubicBezTo>
                  <a:pt x="8289" y="17809"/>
                  <a:pt x="8329" y="17809"/>
                  <a:pt x="8369" y="17809"/>
                </a:cubicBezTo>
                <a:cubicBezTo>
                  <a:pt x="8409" y="17749"/>
                  <a:pt x="8329" y="17749"/>
                  <a:pt x="8289" y="17689"/>
                </a:cubicBezTo>
                <a:cubicBezTo>
                  <a:pt x="8170" y="17629"/>
                  <a:pt x="8050" y="17569"/>
                  <a:pt x="8010" y="17509"/>
                </a:cubicBezTo>
                <a:cubicBezTo>
                  <a:pt x="7931" y="17388"/>
                  <a:pt x="7851" y="17388"/>
                  <a:pt x="7771" y="17388"/>
                </a:cubicBezTo>
                <a:cubicBezTo>
                  <a:pt x="7692" y="17328"/>
                  <a:pt x="7612" y="17268"/>
                  <a:pt x="7452" y="17148"/>
                </a:cubicBezTo>
                <a:cubicBezTo>
                  <a:pt x="7532" y="17268"/>
                  <a:pt x="7612" y="17328"/>
                  <a:pt x="7771" y="17388"/>
                </a:cubicBezTo>
                <a:cubicBezTo>
                  <a:pt x="7851" y="17448"/>
                  <a:pt x="7931" y="17509"/>
                  <a:pt x="8010" y="17569"/>
                </a:cubicBezTo>
                <a:cubicBezTo>
                  <a:pt x="8090" y="17629"/>
                  <a:pt x="8090" y="17689"/>
                  <a:pt x="8010" y="17689"/>
                </a:cubicBezTo>
                <a:cubicBezTo>
                  <a:pt x="7931" y="17629"/>
                  <a:pt x="7811" y="17509"/>
                  <a:pt x="7771" y="17629"/>
                </a:cubicBezTo>
                <a:cubicBezTo>
                  <a:pt x="7771" y="17569"/>
                  <a:pt x="7731" y="17569"/>
                  <a:pt x="7692" y="17569"/>
                </a:cubicBezTo>
                <a:cubicBezTo>
                  <a:pt x="7692" y="17509"/>
                  <a:pt x="7612" y="17448"/>
                  <a:pt x="7532" y="17448"/>
                </a:cubicBezTo>
                <a:cubicBezTo>
                  <a:pt x="7333" y="17268"/>
                  <a:pt x="7094" y="17087"/>
                  <a:pt x="6855" y="16907"/>
                </a:cubicBezTo>
                <a:cubicBezTo>
                  <a:pt x="6735" y="16787"/>
                  <a:pt x="6655" y="16666"/>
                  <a:pt x="6456" y="16546"/>
                </a:cubicBezTo>
                <a:cubicBezTo>
                  <a:pt x="6376" y="16426"/>
                  <a:pt x="6137" y="16305"/>
                  <a:pt x="6058" y="16185"/>
                </a:cubicBezTo>
                <a:cubicBezTo>
                  <a:pt x="6018" y="16185"/>
                  <a:pt x="5938" y="16125"/>
                  <a:pt x="5898" y="16065"/>
                </a:cubicBezTo>
                <a:cubicBezTo>
                  <a:pt x="5858" y="16004"/>
                  <a:pt x="5818" y="16004"/>
                  <a:pt x="5818" y="15944"/>
                </a:cubicBezTo>
                <a:cubicBezTo>
                  <a:pt x="5779" y="15944"/>
                  <a:pt x="5779" y="15884"/>
                  <a:pt x="5739" y="15884"/>
                </a:cubicBezTo>
                <a:cubicBezTo>
                  <a:pt x="5818" y="15944"/>
                  <a:pt x="5898" y="16004"/>
                  <a:pt x="5978" y="16065"/>
                </a:cubicBezTo>
                <a:cubicBezTo>
                  <a:pt x="6058" y="16065"/>
                  <a:pt x="6058" y="16125"/>
                  <a:pt x="6137" y="16125"/>
                </a:cubicBezTo>
                <a:cubicBezTo>
                  <a:pt x="6177" y="16185"/>
                  <a:pt x="6257" y="16185"/>
                  <a:pt x="6297" y="16245"/>
                </a:cubicBezTo>
                <a:cubicBezTo>
                  <a:pt x="6297" y="16185"/>
                  <a:pt x="6297" y="16185"/>
                  <a:pt x="6337" y="16185"/>
                </a:cubicBezTo>
                <a:cubicBezTo>
                  <a:pt x="6456" y="16245"/>
                  <a:pt x="6536" y="16365"/>
                  <a:pt x="6695" y="16426"/>
                </a:cubicBezTo>
                <a:cubicBezTo>
                  <a:pt x="6775" y="16486"/>
                  <a:pt x="6855" y="16546"/>
                  <a:pt x="6894" y="16606"/>
                </a:cubicBezTo>
                <a:cubicBezTo>
                  <a:pt x="6894" y="16606"/>
                  <a:pt x="6855" y="16606"/>
                  <a:pt x="6894" y="16666"/>
                </a:cubicBezTo>
                <a:cubicBezTo>
                  <a:pt x="6974" y="16666"/>
                  <a:pt x="6974" y="16666"/>
                  <a:pt x="7014" y="16666"/>
                </a:cubicBezTo>
                <a:cubicBezTo>
                  <a:pt x="7054" y="16666"/>
                  <a:pt x="7094" y="16726"/>
                  <a:pt x="7173" y="16787"/>
                </a:cubicBezTo>
                <a:cubicBezTo>
                  <a:pt x="7173" y="16787"/>
                  <a:pt x="7173" y="16787"/>
                  <a:pt x="7173" y="16787"/>
                </a:cubicBezTo>
                <a:cubicBezTo>
                  <a:pt x="7413" y="17027"/>
                  <a:pt x="7811" y="17268"/>
                  <a:pt x="8130" y="17509"/>
                </a:cubicBezTo>
                <a:cubicBezTo>
                  <a:pt x="8289" y="17629"/>
                  <a:pt x="8449" y="17809"/>
                  <a:pt x="8608" y="17930"/>
                </a:cubicBezTo>
                <a:cubicBezTo>
                  <a:pt x="8688" y="17990"/>
                  <a:pt x="8807" y="18110"/>
                  <a:pt x="8927" y="18170"/>
                </a:cubicBezTo>
                <a:cubicBezTo>
                  <a:pt x="8967" y="18231"/>
                  <a:pt x="8967" y="18291"/>
                  <a:pt x="9086" y="18291"/>
                </a:cubicBezTo>
                <a:cubicBezTo>
                  <a:pt x="9286" y="18351"/>
                  <a:pt x="9166" y="18231"/>
                  <a:pt x="9166" y="18231"/>
                </a:cubicBezTo>
                <a:cubicBezTo>
                  <a:pt x="9206" y="18231"/>
                  <a:pt x="9246" y="18291"/>
                  <a:pt x="9325" y="18291"/>
                </a:cubicBezTo>
                <a:cubicBezTo>
                  <a:pt x="9246" y="18231"/>
                  <a:pt x="9126" y="18110"/>
                  <a:pt x="9007" y="17990"/>
                </a:cubicBezTo>
                <a:cubicBezTo>
                  <a:pt x="9046" y="17990"/>
                  <a:pt x="9086" y="17990"/>
                  <a:pt x="9007" y="17930"/>
                </a:cubicBezTo>
                <a:cubicBezTo>
                  <a:pt x="8887" y="17870"/>
                  <a:pt x="8807" y="1780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768" y="17689"/>
                  <a:pt x="8568" y="17629"/>
                </a:cubicBezTo>
                <a:cubicBezTo>
                  <a:pt x="8528" y="17569"/>
                  <a:pt x="8449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728" y="17629"/>
                  <a:pt x="8887" y="17809"/>
                  <a:pt x="9166" y="17930"/>
                </a:cubicBezTo>
                <a:cubicBezTo>
                  <a:pt x="9206" y="17990"/>
                  <a:pt x="9246" y="17990"/>
                  <a:pt x="9286" y="18050"/>
                </a:cubicBezTo>
                <a:cubicBezTo>
                  <a:pt x="9405" y="18050"/>
                  <a:pt x="9246" y="17990"/>
                  <a:pt x="9246" y="17990"/>
                </a:cubicBezTo>
                <a:cubicBezTo>
                  <a:pt x="9286" y="17990"/>
                  <a:pt x="9325" y="17930"/>
                  <a:pt x="9365" y="17930"/>
                </a:cubicBezTo>
                <a:cubicBezTo>
                  <a:pt x="9525" y="18050"/>
                  <a:pt x="9604" y="18110"/>
                  <a:pt x="9724" y="18231"/>
                </a:cubicBezTo>
                <a:cubicBezTo>
                  <a:pt x="9804" y="18291"/>
                  <a:pt x="9883" y="18351"/>
                  <a:pt x="9963" y="18351"/>
                </a:cubicBezTo>
                <a:cubicBezTo>
                  <a:pt x="10083" y="18411"/>
                  <a:pt x="9844" y="18291"/>
                  <a:pt x="9804" y="18231"/>
                </a:cubicBezTo>
                <a:cubicBezTo>
                  <a:pt x="9804" y="18231"/>
                  <a:pt x="9804" y="18231"/>
                  <a:pt x="9804" y="18170"/>
                </a:cubicBezTo>
                <a:cubicBezTo>
                  <a:pt x="9804" y="18170"/>
                  <a:pt x="9804" y="18170"/>
                  <a:pt x="9804" y="18170"/>
                </a:cubicBezTo>
                <a:cubicBezTo>
                  <a:pt x="9844" y="18170"/>
                  <a:pt x="9844" y="18170"/>
                  <a:pt x="9883" y="18170"/>
                </a:cubicBezTo>
                <a:cubicBezTo>
                  <a:pt x="9764" y="18110"/>
                  <a:pt x="9565" y="17990"/>
                  <a:pt x="9485" y="17930"/>
                </a:cubicBezTo>
                <a:cubicBezTo>
                  <a:pt x="9445" y="17870"/>
                  <a:pt x="9445" y="17870"/>
                  <a:pt x="9405" y="17809"/>
                </a:cubicBezTo>
                <a:cubicBezTo>
                  <a:pt x="9405" y="17809"/>
                  <a:pt x="9445" y="17809"/>
                  <a:pt x="9485" y="17809"/>
                </a:cubicBezTo>
                <a:cubicBezTo>
                  <a:pt x="9485" y="17809"/>
                  <a:pt x="9485" y="17809"/>
                  <a:pt x="9445" y="17749"/>
                </a:cubicBezTo>
                <a:cubicBezTo>
                  <a:pt x="9206" y="17569"/>
                  <a:pt x="9206" y="17569"/>
                  <a:pt x="9445" y="17569"/>
                </a:cubicBezTo>
                <a:cubicBezTo>
                  <a:pt x="9525" y="17569"/>
                  <a:pt x="9525" y="17629"/>
                  <a:pt x="9644" y="17629"/>
                </a:cubicBezTo>
                <a:cubicBezTo>
                  <a:pt x="9724" y="17629"/>
                  <a:pt x="9604" y="17569"/>
                  <a:pt x="9565" y="17569"/>
                </a:cubicBezTo>
                <a:cubicBezTo>
                  <a:pt x="9525" y="17509"/>
                  <a:pt x="9525" y="17448"/>
                  <a:pt x="9604" y="17509"/>
                </a:cubicBezTo>
                <a:cubicBezTo>
                  <a:pt x="9844" y="17629"/>
                  <a:pt x="10083" y="17689"/>
                  <a:pt x="10282" y="17870"/>
                </a:cubicBezTo>
                <a:cubicBezTo>
                  <a:pt x="10282" y="17870"/>
                  <a:pt x="10322" y="17870"/>
                  <a:pt x="10282" y="17870"/>
                </a:cubicBezTo>
                <a:cubicBezTo>
                  <a:pt x="10282" y="17870"/>
                  <a:pt x="10202" y="17809"/>
                  <a:pt x="10162" y="17870"/>
                </a:cubicBezTo>
                <a:cubicBezTo>
                  <a:pt x="10362" y="18050"/>
                  <a:pt x="10760" y="18170"/>
                  <a:pt x="10959" y="18351"/>
                </a:cubicBezTo>
                <a:cubicBezTo>
                  <a:pt x="11039" y="18471"/>
                  <a:pt x="11159" y="18531"/>
                  <a:pt x="11318" y="18652"/>
                </a:cubicBezTo>
                <a:cubicBezTo>
                  <a:pt x="11358" y="18712"/>
                  <a:pt x="11398" y="18712"/>
                  <a:pt x="11477" y="18712"/>
                </a:cubicBezTo>
                <a:cubicBezTo>
                  <a:pt x="11557" y="18712"/>
                  <a:pt x="11517" y="18652"/>
                  <a:pt x="11438" y="18652"/>
                </a:cubicBezTo>
                <a:cubicBezTo>
                  <a:pt x="11278" y="18531"/>
                  <a:pt x="11438" y="18592"/>
                  <a:pt x="11438" y="18531"/>
                </a:cubicBezTo>
                <a:cubicBezTo>
                  <a:pt x="11477" y="18531"/>
                  <a:pt x="11517" y="18531"/>
                  <a:pt x="11517" y="18592"/>
                </a:cubicBezTo>
                <a:cubicBezTo>
                  <a:pt x="11438" y="18531"/>
                  <a:pt x="11438" y="18411"/>
                  <a:pt x="11238" y="18411"/>
                </a:cubicBezTo>
                <a:cubicBezTo>
                  <a:pt x="11199" y="18411"/>
                  <a:pt x="11278" y="18471"/>
                  <a:pt x="11278" y="18471"/>
                </a:cubicBezTo>
                <a:cubicBezTo>
                  <a:pt x="11159" y="18471"/>
                  <a:pt x="11159" y="18411"/>
                  <a:pt x="11079" y="18351"/>
                </a:cubicBezTo>
                <a:cubicBezTo>
                  <a:pt x="10880" y="18231"/>
                  <a:pt x="10880" y="18170"/>
                  <a:pt x="10680" y="18050"/>
                </a:cubicBezTo>
                <a:cubicBezTo>
                  <a:pt x="10601" y="17990"/>
                  <a:pt x="10521" y="17930"/>
                  <a:pt x="10441" y="17870"/>
                </a:cubicBezTo>
                <a:cubicBezTo>
                  <a:pt x="10441" y="17809"/>
                  <a:pt x="10481" y="17809"/>
                  <a:pt x="10441" y="17749"/>
                </a:cubicBezTo>
                <a:cubicBezTo>
                  <a:pt x="10362" y="17689"/>
                  <a:pt x="10282" y="17629"/>
                  <a:pt x="10202" y="17569"/>
                </a:cubicBezTo>
                <a:cubicBezTo>
                  <a:pt x="10202" y="17569"/>
                  <a:pt x="10162" y="17569"/>
                  <a:pt x="10162" y="17569"/>
                </a:cubicBezTo>
                <a:cubicBezTo>
                  <a:pt x="10242" y="17629"/>
                  <a:pt x="10322" y="17689"/>
                  <a:pt x="10401" y="17749"/>
                </a:cubicBezTo>
                <a:cubicBezTo>
                  <a:pt x="10202" y="17689"/>
                  <a:pt x="10162" y="17629"/>
                  <a:pt x="10043" y="17569"/>
                </a:cubicBezTo>
                <a:cubicBezTo>
                  <a:pt x="10003" y="17448"/>
                  <a:pt x="9764" y="17328"/>
                  <a:pt x="9644" y="17268"/>
                </a:cubicBezTo>
                <a:cubicBezTo>
                  <a:pt x="9644" y="17208"/>
                  <a:pt x="9604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405" y="17148"/>
                  <a:pt x="9325" y="1702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086" y="16847"/>
                  <a:pt x="9007" y="16787"/>
                  <a:pt x="8927" y="16787"/>
                </a:cubicBezTo>
                <a:cubicBezTo>
                  <a:pt x="8887" y="16666"/>
                  <a:pt x="8768" y="16606"/>
                  <a:pt x="8648" y="16546"/>
                </a:cubicBezTo>
                <a:cubicBezTo>
                  <a:pt x="8568" y="16486"/>
                  <a:pt x="8528" y="16426"/>
                  <a:pt x="8449" y="16426"/>
                </a:cubicBezTo>
                <a:cubicBezTo>
                  <a:pt x="8449" y="16365"/>
                  <a:pt x="8449" y="16365"/>
                  <a:pt x="8449" y="16365"/>
                </a:cubicBezTo>
                <a:cubicBezTo>
                  <a:pt x="8369" y="16305"/>
                  <a:pt x="8249" y="16245"/>
                  <a:pt x="8289" y="16185"/>
                </a:cubicBezTo>
                <a:cubicBezTo>
                  <a:pt x="8528" y="16305"/>
                  <a:pt x="8688" y="16486"/>
                  <a:pt x="8967" y="16606"/>
                </a:cubicBezTo>
                <a:cubicBezTo>
                  <a:pt x="9405" y="16967"/>
                  <a:pt x="9804" y="17268"/>
                  <a:pt x="10242" y="17569"/>
                </a:cubicBezTo>
                <a:cubicBezTo>
                  <a:pt x="10282" y="17569"/>
                  <a:pt x="10362" y="17629"/>
                  <a:pt x="10401" y="17629"/>
                </a:cubicBezTo>
                <a:cubicBezTo>
                  <a:pt x="10441" y="17689"/>
                  <a:pt x="10441" y="17689"/>
                  <a:pt x="10481" y="17689"/>
                </a:cubicBezTo>
                <a:cubicBezTo>
                  <a:pt x="10720" y="17870"/>
                  <a:pt x="10920" y="18050"/>
                  <a:pt x="11159" y="18170"/>
                </a:cubicBezTo>
                <a:cubicBezTo>
                  <a:pt x="11398" y="18351"/>
                  <a:pt x="11677" y="18531"/>
                  <a:pt x="11836" y="18712"/>
                </a:cubicBezTo>
                <a:cubicBezTo>
                  <a:pt x="11876" y="18772"/>
                  <a:pt x="11996" y="18832"/>
                  <a:pt x="12075" y="18953"/>
                </a:cubicBezTo>
                <a:cubicBezTo>
                  <a:pt x="12035" y="18892"/>
                  <a:pt x="11996" y="18892"/>
                  <a:pt x="11956" y="18892"/>
                </a:cubicBezTo>
                <a:cubicBezTo>
                  <a:pt x="11996" y="18953"/>
                  <a:pt x="12035" y="18953"/>
                  <a:pt x="12115" y="19013"/>
                </a:cubicBezTo>
                <a:cubicBezTo>
                  <a:pt x="12155" y="19013"/>
                  <a:pt x="12115" y="18953"/>
                  <a:pt x="12115" y="18953"/>
                </a:cubicBezTo>
                <a:cubicBezTo>
                  <a:pt x="12155" y="18953"/>
                  <a:pt x="12195" y="19013"/>
                  <a:pt x="12314" y="19013"/>
                </a:cubicBezTo>
                <a:cubicBezTo>
                  <a:pt x="12115" y="18892"/>
                  <a:pt x="12075" y="18832"/>
                  <a:pt x="11916" y="18712"/>
                </a:cubicBezTo>
                <a:cubicBezTo>
                  <a:pt x="11836" y="18652"/>
                  <a:pt x="11796" y="18592"/>
                  <a:pt x="11717" y="18531"/>
                </a:cubicBezTo>
                <a:cubicBezTo>
                  <a:pt x="11557" y="18411"/>
                  <a:pt x="11318" y="18231"/>
                  <a:pt x="11159" y="18050"/>
                </a:cubicBezTo>
                <a:cubicBezTo>
                  <a:pt x="11199" y="18050"/>
                  <a:pt x="11159" y="18050"/>
                  <a:pt x="11159" y="17990"/>
                </a:cubicBezTo>
                <a:cubicBezTo>
                  <a:pt x="11119" y="17990"/>
                  <a:pt x="11119" y="17930"/>
                  <a:pt x="11159" y="17930"/>
                </a:cubicBezTo>
                <a:cubicBezTo>
                  <a:pt x="11238" y="17930"/>
                  <a:pt x="11318" y="17990"/>
                  <a:pt x="11358" y="18050"/>
                </a:cubicBezTo>
                <a:cubicBezTo>
                  <a:pt x="11477" y="18110"/>
                  <a:pt x="11637" y="18170"/>
                  <a:pt x="11796" y="18231"/>
                </a:cubicBezTo>
                <a:cubicBezTo>
                  <a:pt x="11956" y="18351"/>
                  <a:pt x="12035" y="18291"/>
                  <a:pt x="12115" y="18291"/>
                </a:cubicBezTo>
                <a:cubicBezTo>
                  <a:pt x="12115" y="18291"/>
                  <a:pt x="12195" y="18291"/>
                  <a:pt x="12235" y="18291"/>
                </a:cubicBezTo>
                <a:cubicBezTo>
                  <a:pt x="12275" y="18351"/>
                  <a:pt x="12275" y="18351"/>
                  <a:pt x="12195" y="18351"/>
                </a:cubicBezTo>
                <a:cubicBezTo>
                  <a:pt x="12075" y="18351"/>
                  <a:pt x="12115" y="18411"/>
                  <a:pt x="12035" y="18411"/>
                </a:cubicBezTo>
                <a:cubicBezTo>
                  <a:pt x="12195" y="18471"/>
                  <a:pt x="12354" y="18531"/>
                  <a:pt x="12514" y="18652"/>
                </a:cubicBezTo>
                <a:cubicBezTo>
                  <a:pt x="12474" y="18592"/>
                  <a:pt x="12434" y="18531"/>
                  <a:pt x="12434" y="18471"/>
                </a:cubicBezTo>
                <a:cubicBezTo>
                  <a:pt x="12514" y="18531"/>
                  <a:pt x="12713" y="18592"/>
                  <a:pt x="12673" y="18471"/>
                </a:cubicBezTo>
                <a:cubicBezTo>
                  <a:pt x="12633" y="18351"/>
                  <a:pt x="12633" y="18351"/>
                  <a:pt x="12793" y="18351"/>
                </a:cubicBezTo>
                <a:cubicBezTo>
                  <a:pt x="12633" y="18291"/>
                  <a:pt x="12514" y="18170"/>
                  <a:pt x="12354" y="18170"/>
                </a:cubicBezTo>
                <a:cubicBezTo>
                  <a:pt x="12354" y="18170"/>
                  <a:pt x="12314" y="18170"/>
                  <a:pt x="12314" y="18170"/>
                </a:cubicBezTo>
                <a:cubicBezTo>
                  <a:pt x="12314" y="18110"/>
                  <a:pt x="12314" y="18110"/>
                  <a:pt x="12354" y="18110"/>
                </a:cubicBezTo>
                <a:cubicBezTo>
                  <a:pt x="12434" y="18110"/>
                  <a:pt x="12354" y="18050"/>
                  <a:pt x="12314" y="18050"/>
                </a:cubicBezTo>
                <a:cubicBezTo>
                  <a:pt x="12275" y="18050"/>
                  <a:pt x="12275" y="18050"/>
                  <a:pt x="12275" y="17990"/>
                </a:cubicBezTo>
                <a:cubicBezTo>
                  <a:pt x="12275" y="17990"/>
                  <a:pt x="12275" y="17990"/>
                  <a:pt x="12195" y="17930"/>
                </a:cubicBezTo>
                <a:cubicBezTo>
                  <a:pt x="12115" y="17870"/>
                  <a:pt x="12115" y="17870"/>
                  <a:pt x="12195" y="17870"/>
                </a:cubicBezTo>
                <a:cubicBezTo>
                  <a:pt x="12235" y="17870"/>
                  <a:pt x="12115" y="17809"/>
                  <a:pt x="12155" y="17749"/>
                </a:cubicBezTo>
                <a:cubicBezTo>
                  <a:pt x="12195" y="17809"/>
                  <a:pt x="12235" y="17870"/>
                  <a:pt x="12275" y="17870"/>
                </a:cubicBezTo>
                <a:cubicBezTo>
                  <a:pt x="12354" y="17990"/>
                  <a:pt x="12514" y="18050"/>
                  <a:pt x="12633" y="18170"/>
                </a:cubicBezTo>
                <a:cubicBezTo>
                  <a:pt x="12673" y="18231"/>
                  <a:pt x="12753" y="18291"/>
                  <a:pt x="12832" y="18351"/>
                </a:cubicBezTo>
                <a:cubicBezTo>
                  <a:pt x="12872" y="18351"/>
                  <a:pt x="12912" y="18411"/>
                  <a:pt x="12952" y="18411"/>
                </a:cubicBezTo>
                <a:cubicBezTo>
                  <a:pt x="12992" y="18411"/>
                  <a:pt x="13032" y="18471"/>
                  <a:pt x="13032" y="18471"/>
                </a:cubicBezTo>
                <a:cubicBezTo>
                  <a:pt x="13032" y="18471"/>
                  <a:pt x="13072" y="18531"/>
                  <a:pt x="13111" y="18531"/>
                </a:cubicBezTo>
                <a:cubicBezTo>
                  <a:pt x="13151" y="18531"/>
                  <a:pt x="13191" y="18592"/>
                  <a:pt x="13231" y="18592"/>
                </a:cubicBezTo>
                <a:cubicBezTo>
                  <a:pt x="13231" y="18531"/>
                  <a:pt x="13191" y="18531"/>
                  <a:pt x="13151" y="18531"/>
                </a:cubicBezTo>
                <a:cubicBezTo>
                  <a:pt x="13111" y="18471"/>
                  <a:pt x="13072" y="18411"/>
                  <a:pt x="12992" y="18411"/>
                </a:cubicBezTo>
                <a:cubicBezTo>
                  <a:pt x="12793" y="18231"/>
                  <a:pt x="12633" y="18050"/>
                  <a:pt x="12314" y="17870"/>
                </a:cubicBezTo>
                <a:cubicBezTo>
                  <a:pt x="12155" y="17689"/>
                  <a:pt x="11876" y="17509"/>
                  <a:pt x="11637" y="17328"/>
                </a:cubicBezTo>
                <a:cubicBezTo>
                  <a:pt x="11517" y="17268"/>
                  <a:pt x="11438" y="17148"/>
                  <a:pt x="11318" y="17087"/>
                </a:cubicBezTo>
                <a:cubicBezTo>
                  <a:pt x="11278" y="17027"/>
                  <a:pt x="11119" y="16907"/>
                  <a:pt x="10999" y="16847"/>
                </a:cubicBezTo>
                <a:cubicBezTo>
                  <a:pt x="11159" y="16907"/>
                  <a:pt x="11318" y="16847"/>
                  <a:pt x="11517" y="16967"/>
                </a:cubicBezTo>
                <a:cubicBezTo>
                  <a:pt x="11717" y="17087"/>
                  <a:pt x="11916" y="17208"/>
                  <a:pt x="12075" y="17328"/>
                </a:cubicBezTo>
                <a:cubicBezTo>
                  <a:pt x="12314" y="17509"/>
                  <a:pt x="12514" y="17749"/>
                  <a:pt x="12832" y="17930"/>
                </a:cubicBezTo>
                <a:cubicBezTo>
                  <a:pt x="12952" y="17990"/>
                  <a:pt x="13151" y="18050"/>
                  <a:pt x="13311" y="18170"/>
                </a:cubicBezTo>
                <a:cubicBezTo>
                  <a:pt x="13351" y="18050"/>
                  <a:pt x="13191" y="17990"/>
                  <a:pt x="13072" y="17930"/>
                </a:cubicBezTo>
                <a:cubicBezTo>
                  <a:pt x="12992" y="17870"/>
                  <a:pt x="12872" y="17870"/>
                  <a:pt x="12872" y="17809"/>
                </a:cubicBezTo>
                <a:cubicBezTo>
                  <a:pt x="12872" y="17749"/>
                  <a:pt x="12952" y="17809"/>
                  <a:pt x="13032" y="17809"/>
                </a:cubicBezTo>
                <a:cubicBezTo>
                  <a:pt x="13072" y="17809"/>
                  <a:pt x="13151" y="17809"/>
                  <a:pt x="13191" y="17809"/>
                </a:cubicBezTo>
                <a:cubicBezTo>
                  <a:pt x="13191" y="17870"/>
                  <a:pt x="13231" y="1787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31" y="17930"/>
                  <a:pt x="13151" y="17870"/>
                  <a:pt x="13151" y="17870"/>
                </a:cubicBezTo>
                <a:cubicBezTo>
                  <a:pt x="13151" y="17930"/>
                  <a:pt x="13191" y="17990"/>
                  <a:pt x="13311" y="17990"/>
                </a:cubicBezTo>
                <a:cubicBezTo>
                  <a:pt x="13311" y="17990"/>
                  <a:pt x="13351" y="18050"/>
                  <a:pt x="13351" y="18050"/>
                </a:cubicBezTo>
                <a:cubicBezTo>
                  <a:pt x="13430" y="18110"/>
                  <a:pt x="13510" y="18170"/>
                  <a:pt x="13590" y="18231"/>
                </a:cubicBezTo>
                <a:cubicBezTo>
                  <a:pt x="13590" y="18231"/>
                  <a:pt x="13630" y="18231"/>
                  <a:pt x="13630" y="18231"/>
                </a:cubicBezTo>
                <a:cubicBezTo>
                  <a:pt x="13550" y="18170"/>
                  <a:pt x="13470" y="18110"/>
                  <a:pt x="13390" y="18050"/>
                </a:cubicBezTo>
                <a:cubicBezTo>
                  <a:pt x="13351" y="17990"/>
                  <a:pt x="13351" y="17990"/>
                  <a:pt x="13430" y="17930"/>
                </a:cubicBezTo>
                <a:cubicBezTo>
                  <a:pt x="13510" y="17990"/>
                  <a:pt x="13550" y="17990"/>
                  <a:pt x="13590" y="17990"/>
                </a:cubicBezTo>
                <a:cubicBezTo>
                  <a:pt x="13630" y="18050"/>
                  <a:pt x="13709" y="18110"/>
                  <a:pt x="13829" y="18110"/>
                </a:cubicBezTo>
                <a:cubicBezTo>
                  <a:pt x="13789" y="18050"/>
                  <a:pt x="13749" y="17990"/>
                  <a:pt x="13709" y="17990"/>
                </a:cubicBezTo>
                <a:cubicBezTo>
                  <a:pt x="13669" y="17870"/>
                  <a:pt x="13510" y="17749"/>
                  <a:pt x="13351" y="17689"/>
                </a:cubicBezTo>
                <a:cubicBezTo>
                  <a:pt x="13311" y="17629"/>
                  <a:pt x="13271" y="17629"/>
                  <a:pt x="13191" y="17569"/>
                </a:cubicBezTo>
                <a:cubicBezTo>
                  <a:pt x="13191" y="17569"/>
                  <a:pt x="13191" y="17569"/>
                  <a:pt x="13151" y="17509"/>
                </a:cubicBezTo>
                <a:cubicBezTo>
                  <a:pt x="13151" y="17509"/>
                  <a:pt x="13111" y="17448"/>
                  <a:pt x="13032" y="17448"/>
                </a:cubicBezTo>
                <a:cubicBezTo>
                  <a:pt x="12992" y="17388"/>
                  <a:pt x="12952" y="17388"/>
                  <a:pt x="12952" y="17388"/>
                </a:cubicBezTo>
                <a:cubicBezTo>
                  <a:pt x="13032" y="17328"/>
                  <a:pt x="12872" y="17268"/>
                  <a:pt x="12912" y="17268"/>
                </a:cubicBezTo>
                <a:cubicBezTo>
                  <a:pt x="12952" y="17268"/>
                  <a:pt x="13111" y="17328"/>
                  <a:pt x="13111" y="17268"/>
                </a:cubicBezTo>
                <a:cubicBezTo>
                  <a:pt x="13151" y="17268"/>
                  <a:pt x="13072" y="17208"/>
                  <a:pt x="12992" y="17148"/>
                </a:cubicBezTo>
                <a:cubicBezTo>
                  <a:pt x="12912" y="17087"/>
                  <a:pt x="12872" y="17087"/>
                  <a:pt x="12832" y="17027"/>
                </a:cubicBezTo>
                <a:cubicBezTo>
                  <a:pt x="12753" y="16907"/>
                  <a:pt x="12673" y="16847"/>
                  <a:pt x="12394" y="16726"/>
                </a:cubicBezTo>
                <a:cubicBezTo>
                  <a:pt x="12354" y="16666"/>
                  <a:pt x="12115" y="16546"/>
                  <a:pt x="11996" y="16426"/>
                </a:cubicBezTo>
                <a:cubicBezTo>
                  <a:pt x="11796" y="16305"/>
                  <a:pt x="11557" y="16125"/>
                  <a:pt x="11318" y="15944"/>
                </a:cubicBezTo>
                <a:cubicBezTo>
                  <a:pt x="11278" y="15884"/>
                  <a:pt x="11199" y="15824"/>
                  <a:pt x="10999" y="15764"/>
                </a:cubicBezTo>
                <a:cubicBezTo>
                  <a:pt x="11079" y="15824"/>
                  <a:pt x="11199" y="15884"/>
                  <a:pt x="11278" y="15944"/>
                </a:cubicBezTo>
                <a:cubicBezTo>
                  <a:pt x="11358" y="16004"/>
                  <a:pt x="11398" y="16065"/>
                  <a:pt x="11477" y="16125"/>
                </a:cubicBezTo>
                <a:cubicBezTo>
                  <a:pt x="11238" y="16004"/>
                  <a:pt x="11199" y="15884"/>
                  <a:pt x="11039" y="15824"/>
                </a:cubicBezTo>
                <a:cubicBezTo>
                  <a:pt x="10959" y="15764"/>
                  <a:pt x="10880" y="15764"/>
                  <a:pt x="10840" y="15704"/>
                </a:cubicBezTo>
                <a:cubicBezTo>
                  <a:pt x="10840" y="15704"/>
                  <a:pt x="10840" y="15704"/>
                  <a:pt x="10840" y="15704"/>
                </a:cubicBezTo>
                <a:cubicBezTo>
                  <a:pt x="10840" y="15704"/>
                  <a:pt x="10840" y="15643"/>
                  <a:pt x="10760" y="15583"/>
                </a:cubicBezTo>
                <a:cubicBezTo>
                  <a:pt x="10680" y="15583"/>
                  <a:pt x="10680" y="15583"/>
                  <a:pt x="10680" y="15643"/>
                </a:cubicBezTo>
                <a:cubicBezTo>
                  <a:pt x="10561" y="15523"/>
                  <a:pt x="10441" y="15463"/>
                  <a:pt x="10362" y="15403"/>
                </a:cubicBezTo>
                <a:cubicBezTo>
                  <a:pt x="10362" y="15403"/>
                  <a:pt x="10401" y="15403"/>
                  <a:pt x="10441" y="15403"/>
                </a:cubicBezTo>
                <a:cubicBezTo>
                  <a:pt x="10481" y="15403"/>
                  <a:pt x="10521" y="15463"/>
                  <a:pt x="10561" y="15463"/>
                </a:cubicBezTo>
                <a:cubicBezTo>
                  <a:pt x="10720" y="15523"/>
                  <a:pt x="10840" y="15583"/>
                  <a:pt x="10880" y="15643"/>
                </a:cubicBezTo>
                <a:cubicBezTo>
                  <a:pt x="10920" y="15643"/>
                  <a:pt x="10959" y="15704"/>
                  <a:pt x="10999" y="15704"/>
                </a:cubicBezTo>
                <a:cubicBezTo>
                  <a:pt x="11039" y="15704"/>
                  <a:pt x="10999" y="15643"/>
                  <a:pt x="10959" y="15643"/>
                </a:cubicBezTo>
                <a:cubicBezTo>
                  <a:pt x="10999" y="15643"/>
                  <a:pt x="11039" y="15643"/>
                  <a:pt x="11039" y="15643"/>
                </a:cubicBezTo>
                <a:cubicBezTo>
                  <a:pt x="11079" y="15643"/>
                  <a:pt x="11119" y="15704"/>
                  <a:pt x="11159" y="15704"/>
                </a:cubicBezTo>
                <a:cubicBezTo>
                  <a:pt x="11358" y="15824"/>
                  <a:pt x="11517" y="16004"/>
                  <a:pt x="11717" y="16125"/>
                </a:cubicBezTo>
                <a:cubicBezTo>
                  <a:pt x="11717" y="16125"/>
                  <a:pt x="11717" y="16125"/>
                  <a:pt x="11717" y="16065"/>
                </a:cubicBezTo>
                <a:cubicBezTo>
                  <a:pt x="1171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796" y="16065"/>
                  <a:pt x="11916" y="16125"/>
                  <a:pt x="11956" y="16245"/>
                </a:cubicBezTo>
                <a:cubicBezTo>
                  <a:pt x="11996" y="16245"/>
                  <a:pt x="12075" y="16305"/>
                  <a:pt x="12195" y="16365"/>
                </a:cubicBezTo>
                <a:cubicBezTo>
                  <a:pt x="12235" y="16365"/>
                  <a:pt x="12275" y="16365"/>
                  <a:pt x="12275" y="16365"/>
                </a:cubicBezTo>
                <a:cubicBezTo>
                  <a:pt x="12354" y="16305"/>
                  <a:pt x="12235" y="16245"/>
                  <a:pt x="12155" y="16245"/>
                </a:cubicBezTo>
                <a:cubicBezTo>
                  <a:pt x="11876" y="16004"/>
                  <a:pt x="11517" y="15764"/>
                  <a:pt x="11238" y="15583"/>
                </a:cubicBezTo>
                <a:cubicBezTo>
                  <a:pt x="11238" y="15583"/>
                  <a:pt x="11238" y="15583"/>
                  <a:pt x="11238" y="15583"/>
                </a:cubicBezTo>
                <a:cubicBezTo>
                  <a:pt x="11119" y="15463"/>
                  <a:pt x="10840" y="15343"/>
                  <a:pt x="10800" y="15222"/>
                </a:cubicBezTo>
                <a:cubicBezTo>
                  <a:pt x="11199" y="15463"/>
                  <a:pt x="11557" y="15764"/>
                  <a:pt x="11916" y="16004"/>
                </a:cubicBezTo>
                <a:cubicBezTo>
                  <a:pt x="12275" y="16245"/>
                  <a:pt x="12673" y="16546"/>
                  <a:pt x="13151" y="16847"/>
                </a:cubicBezTo>
                <a:cubicBezTo>
                  <a:pt x="13231" y="16907"/>
                  <a:pt x="13311" y="16907"/>
                  <a:pt x="13390" y="16967"/>
                </a:cubicBezTo>
                <a:cubicBezTo>
                  <a:pt x="13550" y="17148"/>
                  <a:pt x="13829" y="17328"/>
                  <a:pt x="14028" y="17509"/>
                </a:cubicBezTo>
                <a:cubicBezTo>
                  <a:pt x="14068" y="17509"/>
                  <a:pt x="13908" y="17448"/>
                  <a:pt x="13908" y="17388"/>
                </a:cubicBezTo>
                <a:cubicBezTo>
                  <a:pt x="14148" y="17448"/>
                  <a:pt x="14267" y="17569"/>
                  <a:pt x="14387" y="17689"/>
                </a:cubicBezTo>
                <a:cubicBezTo>
                  <a:pt x="14466" y="17749"/>
                  <a:pt x="14546" y="17870"/>
                  <a:pt x="14785" y="17930"/>
                </a:cubicBezTo>
                <a:cubicBezTo>
                  <a:pt x="14985" y="17990"/>
                  <a:pt x="15024" y="18050"/>
                  <a:pt x="15144" y="18170"/>
                </a:cubicBezTo>
                <a:cubicBezTo>
                  <a:pt x="15144" y="18170"/>
                  <a:pt x="15144" y="18170"/>
                  <a:pt x="15144" y="18170"/>
                </a:cubicBezTo>
                <a:cubicBezTo>
                  <a:pt x="15343" y="18291"/>
                  <a:pt x="15503" y="18411"/>
                  <a:pt x="15662" y="18531"/>
                </a:cubicBezTo>
                <a:cubicBezTo>
                  <a:pt x="15542" y="18471"/>
                  <a:pt x="15503" y="18411"/>
                  <a:pt x="15423" y="18411"/>
                </a:cubicBezTo>
                <a:cubicBezTo>
                  <a:pt x="15383" y="18351"/>
                  <a:pt x="15343" y="18291"/>
                  <a:pt x="15184" y="18231"/>
                </a:cubicBezTo>
                <a:cubicBezTo>
                  <a:pt x="15224" y="18291"/>
                  <a:pt x="15263" y="18351"/>
                  <a:pt x="15383" y="18411"/>
                </a:cubicBezTo>
                <a:cubicBezTo>
                  <a:pt x="15503" y="18471"/>
                  <a:pt x="15582" y="18531"/>
                  <a:pt x="15702" y="18652"/>
                </a:cubicBezTo>
                <a:cubicBezTo>
                  <a:pt x="15782" y="18712"/>
                  <a:pt x="15861" y="18712"/>
                  <a:pt x="15901" y="18772"/>
                </a:cubicBezTo>
                <a:cubicBezTo>
                  <a:pt x="15901" y="18772"/>
                  <a:pt x="15941" y="18772"/>
                  <a:pt x="15941" y="18772"/>
                </a:cubicBezTo>
                <a:cubicBezTo>
                  <a:pt x="15861" y="18712"/>
                  <a:pt x="15821" y="18712"/>
                  <a:pt x="15782" y="18652"/>
                </a:cubicBezTo>
                <a:cubicBezTo>
                  <a:pt x="15782" y="18652"/>
                  <a:pt x="15821" y="18652"/>
                  <a:pt x="15821" y="18652"/>
                </a:cubicBezTo>
                <a:cubicBezTo>
                  <a:pt x="16021" y="18832"/>
                  <a:pt x="16339" y="19013"/>
                  <a:pt x="16459" y="19193"/>
                </a:cubicBezTo>
                <a:cubicBezTo>
                  <a:pt x="16579" y="19253"/>
                  <a:pt x="16658" y="19314"/>
                  <a:pt x="16778" y="19374"/>
                </a:cubicBezTo>
                <a:cubicBezTo>
                  <a:pt x="16778" y="19434"/>
                  <a:pt x="16818" y="19494"/>
                  <a:pt x="16977" y="19554"/>
                </a:cubicBezTo>
                <a:cubicBezTo>
                  <a:pt x="17097" y="19735"/>
                  <a:pt x="17376" y="19795"/>
                  <a:pt x="17615" y="19915"/>
                </a:cubicBezTo>
                <a:cubicBezTo>
                  <a:pt x="17615" y="19915"/>
                  <a:pt x="17615" y="19915"/>
                  <a:pt x="17655" y="19915"/>
                </a:cubicBezTo>
                <a:cubicBezTo>
                  <a:pt x="17694" y="19975"/>
                  <a:pt x="17774" y="20036"/>
                  <a:pt x="17854" y="20096"/>
                </a:cubicBezTo>
                <a:cubicBezTo>
                  <a:pt x="17934" y="20156"/>
                  <a:pt x="17854" y="20156"/>
                  <a:pt x="17774" y="20096"/>
                </a:cubicBezTo>
                <a:cubicBezTo>
                  <a:pt x="17734" y="20096"/>
                  <a:pt x="17694" y="20036"/>
                  <a:pt x="17575" y="20036"/>
                </a:cubicBezTo>
                <a:cubicBezTo>
                  <a:pt x="17615" y="20036"/>
                  <a:pt x="17694" y="20096"/>
                  <a:pt x="17734" y="20096"/>
                </a:cubicBezTo>
                <a:cubicBezTo>
                  <a:pt x="17774" y="20156"/>
                  <a:pt x="17814" y="20156"/>
                  <a:pt x="17854" y="20216"/>
                </a:cubicBezTo>
                <a:cubicBezTo>
                  <a:pt x="18013" y="20336"/>
                  <a:pt x="18292" y="20517"/>
                  <a:pt x="18531" y="20697"/>
                </a:cubicBezTo>
                <a:cubicBezTo>
                  <a:pt x="18611" y="20758"/>
                  <a:pt x="18651" y="20878"/>
                  <a:pt x="18850" y="20938"/>
                </a:cubicBezTo>
                <a:cubicBezTo>
                  <a:pt x="18810" y="20878"/>
                  <a:pt x="18691" y="20758"/>
                  <a:pt x="18571" y="20697"/>
                </a:cubicBezTo>
                <a:cubicBezTo>
                  <a:pt x="18452" y="20577"/>
                  <a:pt x="18292" y="20457"/>
                  <a:pt x="18133" y="20397"/>
                </a:cubicBezTo>
                <a:cubicBezTo>
                  <a:pt x="18213" y="20336"/>
                  <a:pt x="18013" y="20156"/>
                  <a:pt x="17934" y="20096"/>
                </a:cubicBezTo>
                <a:cubicBezTo>
                  <a:pt x="17894" y="20036"/>
                  <a:pt x="17774" y="19915"/>
                  <a:pt x="17694" y="19855"/>
                </a:cubicBezTo>
                <a:cubicBezTo>
                  <a:pt x="17694" y="19795"/>
                  <a:pt x="17575" y="19795"/>
                  <a:pt x="17495" y="19735"/>
                </a:cubicBezTo>
                <a:cubicBezTo>
                  <a:pt x="17336" y="19614"/>
                  <a:pt x="17097" y="19494"/>
                  <a:pt x="17216" y="19434"/>
                </a:cubicBezTo>
                <a:cubicBezTo>
                  <a:pt x="17256" y="19434"/>
                  <a:pt x="17176" y="19314"/>
                  <a:pt x="17017" y="19314"/>
                </a:cubicBezTo>
                <a:cubicBezTo>
                  <a:pt x="16937" y="19253"/>
                  <a:pt x="16858" y="19193"/>
                  <a:pt x="16778" y="19133"/>
                </a:cubicBezTo>
                <a:cubicBezTo>
                  <a:pt x="16738" y="19073"/>
                  <a:pt x="16658" y="19073"/>
                  <a:pt x="16618" y="19013"/>
                </a:cubicBezTo>
                <a:cubicBezTo>
                  <a:pt x="16618" y="18953"/>
                  <a:pt x="16579" y="18953"/>
                  <a:pt x="16499" y="18892"/>
                </a:cubicBezTo>
                <a:cubicBezTo>
                  <a:pt x="16459" y="18892"/>
                  <a:pt x="16499" y="18953"/>
                  <a:pt x="16539" y="19013"/>
                </a:cubicBezTo>
                <a:cubicBezTo>
                  <a:pt x="16579" y="19073"/>
                  <a:pt x="16618" y="19073"/>
                  <a:pt x="16698" y="19133"/>
                </a:cubicBezTo>
                <a:cubicBezTo>
                  <a:pt x="16778" y="19193"/>
                  <a:pt x="16778" y="19253"/>
                  <a:pt x="16698" y="19253"/>
                </a:cubicBezTo>
                <a:cubicBezTo>
                  <a:pt x="16618" y="19253"/>
                  <a:pt x="16618" y="19193"/>
                  <a:pt x="16579" y="19193"/>
                </a:cubicBezTo>
                <a:cubicBezTo>
                  <a:pt x="16260" y="18892"/>
                  <a:pt x="15901" y="18652"/>
                  <a:pt x="15582" y="18411"/>
                </a:cubicBezTo>
                <a:cubicBezTo>
                  <a:pt x="15662" y="18411"/>
                  <a:pt x="15782" y="18471"/>
                  <a:pt x="15821" y="18531"/>
                </a:cubicBezTo>
                <a:cubicBezTo>
                  <a:pt x="16021" y="18712"/>
                  <a:pt x="16220" y="18712"/>
                  <a:pt x="16459" y="18712"/>
                </a:cubicBezTo>
                <a:cubicBezTo>
                  <a:pt x="16459" y="18772"/>
                  <a:pt x="16419" y="18772"/>
                  <a:pt x="16459" y="18772"/>
                </a:cubicBezTo>
                <a:cubicBezTo>
                  <a:pt x="16459" y="18832"/>
                  <a:pt x="16499" y="18832"/>
                  <a:pt x="16539" y="18832"/>
                </a:cubicBezTo>
                <a:cubicBezTo>
                  <a:pt x="16539" y="18772"/>
                  <a:pt x="16579" y="18772"/>
                  <a:pt x="16499" y="18712"/>
                </a:cubicBezTo>
                <a:cubicBezTo>
                  <a:pt x="16459" y="18712"/>
                  <a:pt x="16738" y="18772"/>
                  <a:pt x="16579" y="18652"/>
                </a:cubicBezTo>
                <a:cubicBezTo>
                  <a:pt x="16499" y="18592"/>
                  <a:pt x="16339" y="18592"/>
                  <a:pt x="16339" y="18592"/>
                </a:cubicBezTo>
                <a:cubicBezTo>
                  <a:pt x="16180" y="18712"/>
                  <a:pt x="16061" y="18531"/>
                  <a:pt x="15901" y="18471"/>
                </a:cubicBezTo>
                <a:cubicBezTo>
                  <a:pt x="15861" y="18411"/>
                  <a:pt x="15782" y="18351"/>
                  <a:pt x="15742" y="18351"/>
                </a:cubicBezTo>
                <a:cubicBezTo>
                  <a:pt x="15582" y="18170"/>
                  <a:pt x="15463" y="18231"/>
                  <a:pt x="15343" y="18231"/>
                </a:cubicBezTo>
                <a:cubicBezTo>
                  <a:pt x="15343" y="18231"/>
                  <a:pt x="15343" y="18231"/>
                  <a:pt x="15343" y="18231"/>
                </a:cubicBezTo>
                <a:cubicBezTo>
                  <a:pt x="15303" y="18170"/>
                  <a:pt x="15303" y="18170"/>
                  <a:pt x="15303" y="18170"/>
                </a:cubicBezTo>
                <a:cubicBezTo>
                  <a:pt x="15224" y="18110"/>
                  <a:pt x="15343" y="18110"/>
                  <a:pt x="15303" y="17990"/>
                </a:cubicBezTo>
                <a:cubicBezTo>
                  <a:pt x="15144" y="17809"/>
                  <a:pt x="14865" y="17689"/>
                  <a:pt x="14706" y="17509"/>
                </a:cubicBezTo>
                <a:cubicBezTo>
                  <a:pt x="14626" y="17509"/>
                  <a:pt x="14586" y="17448"/>
                  <a:pt x="14546" y="17388"/>
                </a:cubicBezTo>
                <a:cubicBezTo>
                  <a:pt x="14307" y="17328"/>
                  <a:pt x="14267" y="17208"/>
                  <a:pt x="14108" y="17087"/>
                </a:cubicBezTo>
                <a:cubicBezTo>
                  <a:pt x="13869" y="16967"/>
                  <a:pt x="13789" y="16787"/>
                  <a:pt x="13590" y="16666"/>
                </a:cubicBezTo>
                <a:cubicBezTo>
                  <a:pt x="13470" y="16606"/>
                  <a:pt x="13351" y="16486"/>
                  <a:pt x="13271" y="16426"/>
                </a:cubicBezTo>
                <a:cubicBezTo>
                  <a:pt x="13032" y="16245"/>
                  <a:pt x="12753" y="16065"/>
                  <a:pt x="12514" y="15884"/>
                </a:cubicBezTo>
                <a:cubicBezTo>
                  <a:pt x="12474" y="15824"/>
                  <a:pt x="12394" y="15824"/>
                  <a:pt x="12354" y="15764"/>
                </a:cubicBezTo>
                <a:cubicBezTo>
                  <a:pt x="12394" y="15764"/>
                  <a:pt x="12434" y="15764"/>
                  <a:pt x="12474" y="15764"/>
                </a:cubicBezTo>
                <a:cubicBezTo>
                  <a:pt x="12673" y="15944"/>
                  <a:pt x="12872" y="16065"/>
                  <a:pt x="13111" y="16185"/>
                </a:cubicBezTo>
                <a:cubicBezTo>
                  <a:pt x="13072" y="16185"/>
                  <a:pt x="13072" y="16185"/>
                  <a:pt x="13072" y="16125"/>
                </a:cubicBezTo>
                <a:cubicBezTo>
                  <a:pt x="13072" y="16185"/>
                  <a:pt x="13111" y="16185"/>
                  <a:pt x="13111" y="16185"/>
                </a:cubicBezTo>
                <a:cubicBezTo>
                  <a:pt x="13351" y="16365"/>
                  <a:pt x="13630" y="16546"/>
                  <a:pt x="13869" y="16787"/>
                </a:cubicBezTo>
                <a:cubicBezTo>
                  <a:pt x="14108" y="16907"/>
                  <a:pt x="14387" y="17087"/>
                  <a:pt x="14626" y="17268"/>
                </a:cubicBezTo>
                <a:cubicBezTo>
                  <a:pt x="15024" y="17509"/>
                  <a:pt x="15423" y="17809"/>
                  <a:pt x="15782" y="18050"/>
                </a:cubicBezTo>
                <a:cubicBezTo>
                  <a:pt x="15861" y="18110"/>
                  <a:pt x="15981" y="18231"/>
                  <a:pt x="16100" y="18291"/>
                </a:cubicBezTo>
                <a:cubicBezTo>
                  <a:pt x="16300" y="18471"/>
                  <a:pt x="16658" y="18652"/>
                  <a:pt x="16897" y="18892"/>
                </a:cubicBezTo>
                <a:cubicBezTo>
                  <a:pt x="16937" y="18953"/>
                  <a:pt x="17097" y="19013"/>
                  <a:pt x="17216" y="19133"/>
                </a:cubicBezTo>
                <a:cubicBezTo>
                  <a:pt x="17256" y="19073"/>
                  <a:pt x="17057" y="18953"/>
                  <a:pt x="16977" y="18892"/>
                </a:cubicBezTo>
                <a:cubicBezTo>
                  <a:pt x="16977" y="18892"/>
                  <a:pt x="16977" y="18892"/>
                  <a:pt x="16977" y="18892"/>
                </a:cubicBezTo>
                <a:cubicBezTo>
                  <a:pt x="17057" y="18832"/>
                  <a:pt x="17097" y="18832"/>
                  <a:pt x="17376" y="18953"/>
                </a:cubicBezTo>
                <a:cubicBezTo>
                  <a:pt x="17296" y="18892"/>
                  <a:pt x="17296" y="18772"/>
                  <a:pt x="17137" y="18712"/>
                </a:cubicBezTo>
                <a:cubicBezTo>
                  <a:pt x="17057" y="18712"/>
                  <a:pt x="17176" y="18832"/>
                  <a:pt x="16977" y="18712"/>
                </a:cubicBezTo>
                <a:cubicBezTo>
                  <a:pt x="16818" y="18652"/>
                  <a:pt x="16858" y="18592"/>
                  <a:pt x="16738" y="18531"/>
                </a:cubicBezTo>
                <a:cubicBezTo>
                  <a:pt x="16738" y="18471"/>
                  <a:pt x="16937" y="18471"/>
                  <a:pt x="16937" y="18471"/>
                </a:cubicBezTo>
                <a:cubicBezTo>
                  <a:pt x="17296" y="18592"/>
                  <a:pt x="16937" y="18471"/>
                  <a:pt x="16977" y="18411"/>
                </a:cubicBezTo>
                <a:cubicBezTo>
                  <a:pt x="16937" y="18411"/>
                  <a:pt x="16977" y="18411"/>
                  <a:pt x="17017" y="18411"/>
                </a:cubicBezTo>
                <a:cubicBezTo>
                  <a:pt x="17017" y="18411"/>
                  <a:pt x="17057" y="18411"/>
                  <a:pt x="17097" y="18411"/>
                </a:cubicBezTo>
                <a:cubicBezTo>
                  <a:pt x="17137" y="18411"/>
                  <a:pt x="17216" y="18471"/>
                  <a:pt x="17296" y="18531"/>
                </a:cubicBezTo>
                <a:cubicBezTo>
                  <a:pt x="17376" y="18592"/>
                  <a:pt x="17455" y="18652"/>
                  <a:pt x="17535" y="18712"/>
                </a:cubicBezTo>
                <a:cubicBezTo>
                  <a:pt x="17694" y="18892"/>
                  <a:pt x="18013" y="19073"/>
                  <a:pt x="18332" y="19253"/>
                </a:cubicBezTo>
                <a:cubicBezTo>
                  <a:pt x="18053" y="19073"/>
                  <a:pt x="17894" y="18892"/>
                  <a:pt x="17575" y="18712"/>
                </a:cubicBezTo>
                <a:cubicBezTo>
                  <a:pt x="17495" y="18652"/>
                  <a:pt x="17415" y="18592"/>
                  <a:pt x="17296" y="18531"/>
                </a:cubicBezTo>
                <a:cubicBezTo>
                  <a:pt x="17256" y="18471"/>
                  <a:pt x="17176" y="18411"/>
                  <a:pt x="17097" y="18351"/>
                </a:cubicBezTo>
                <a:cubicBezTo>
                  <a:pt x="17176" y="18351"/>
                  <a:pt x="17097" y="18291"/>
                  <a:pt x="17137" y="18231"/>
                </a:cubicBezTo>
                <a:cubicBezTo>
                  <a:pt x="17296" y="18231"/>
                  <a:pt x="17376" y="18351"/>
                  <a:pt x="17455" y="18411"/>
                </a:cubicBezTo>
                <a:cubicBezTo>
                  <a:pt x="17894" y="18772"/>
                  <a:pt x="18332" y="19073"/>
                  <a:pt x="18770" y="19434"/>
                </a:cubicBezTo>
                <a:cubicBezTo>
                  <a:pt x="18810" y="19494"/>
                  <a:pt x="18850" y="19554"/>
                  <a:pt x="18930" y="19554"/>
                </a:cubicBezTo>
                <a:cubicBezTo>
                  <a:pt x="18970" y="19614"/>
                  <a:pt x="19089" y="19735"/>
                  <a:pt x="19209" y="19795"/>
                </a:cubicBezTo>
                <a:cubicBezTo>
                  <a:pt x="19209" y="19795"/>
                  <a:pt x="19209" y="19795"/>
                  <a:pt x="19209" y="19795"/>
                </a:cubicBezTo>
                <a:cubicBezTo>
                  <a:pt x="19209" y="19795"/>
                  <a:pt x="19249" y="19795"/>
                  <a:pt x="19249" y="19855"/>
                </a:cubicBezTo>
                <a:cubicBezTo>
                  <a:pt x="19328" y="19915"/>
                  <a:pt x="19408" y="19975"/>
                  <a:pt x="19528" y="20096"/>
                </a:cubicBezTo>
                <a:cubicBezTo>
                  <a:pt x="19568" y="20156"/>
                  <a:pt x="19568" y="20216"/>
                  <a:pt x="19846" y="20397"/>
                </a:cubicBezTo>
                <a:cubicBezTo>
                  <a:pt x="20125" y="20517"/>
                  <a:pt x="20285" y="20697"/>
                  <a:pt x="20205" y="20818"/>
                </a:cubicBezTo>
                <a:cubicBezTo>
                  <a:pt x="20205" y="20818"/>
                  <a:pt x="20125" y="20818"/>
                  <a:pt x="20165" y="20878"/>
                </a:cubicBezTo>
                <a:cubicBezTo>
                  <a:pt x="20285" y="20938"/>
                  <a:pt x="20404" y="20938"/>
                  <a:pt x="20524" y="20998"/>
                </a:cubicBezTo>
                <a:cubicBezTo>
                  <a:pt x="20604" y="20998"/>
                  <a:pt x="20644" y="21058"/>
                  <a:pt x="20683" y="21119"/>
                </a:cubicBezTo>
                <a:cubicBezTo>
                  <a:pt x="20683" y="21119"/>
                  <a:pt x="20723" y="21119"/>
                  <a:pt x="20723" y="21119"/>
                </a:cubicBezTo>
                <a:cubicBezTo>
                  <a:pt x="20843" y="21239"/>
                  <a:pt x="20923" y="21299"/>
                  <a:pt x="21042" y="21419"/>
                </a:cubicBezTo>
                <a:cubicBezTo>
                  <a:pt x="21082" y="21480"/>
                  <a:pt x="21122" y="21480"/>
                  <a:pt x="21241" y="21540"/>
                </a:cubicBezTo>
                <a:cubicBezTo>
                  <a:pt x="21241" y="21480"/>
                  <a:pt x="21162" y="21480"/>
                  <a:pt x="21082" y="21419"/>
                </a:cubicBezTo>
                <a:cubicBezTo>
                  <a:pt x="21082" y="21419"/>
                  <a:pt x="21082" y="21359"/>
                  <a:pt x="21082" y="21359"/>
                </a:cubicBezTo>
                <a:cubicBezTo>
                  <a:pt x="21082" y="21359"/>
                  <a:pt x="21122" y="21359"/>
                  <a:pt x="21122" y="21359"/>
                </a:cubicBezTo>
                <a:cubicBezTo>
                  <a:pt x="21162" y="21359"/>
                  <a:pt x="21162" y="21359"/>
                  <a:pt x="21162" y="21419"/>
                </a:cubicBezTo>
                <a:cubicBezTo>
                  <a:pt x="21241" y="21480"/>
                  <a:pt x="21241" y="21480"/>
                  <a:pt x="21401" y="21600"/>
                </a:cubicBezTo>
                <a:cubicBezTo>
                  <a:pt x="21401" y="21540"/>
                  <a:pt x="21321" y="21480"/>
                  <a:pt x="21201" y="21419"/>
                </a:cubicBezTo>
                <a:cubicBezTo>
                  <a:pt x="21162" y="21359"/>
                  <a:pt x="21122" y="21299"/>
                  <a:pt x="21042" y="21299"/>
                </a:cubicBezTo>
                <a:cubicBezTo>
                  <a:pt x="21082" y="21239"/>
                  <a:pt x="20962" y="21179"/>
                  <a:pt x="20923" y="21119"/>
                </a:cubicBezTo>
                <a:cubicBezTo>
                  <a:pt x="20923" y="21119"/>
                  <a:pt x="20923" y="21119"/>
                  <a:pt x="20883" y="21058"/>
                </a:cubicBezTo>
                <a:cubicBezTo>
                  <a:pt x="20763" y="20998"/>
                  <a:pt x="20723" y="20938"/>
                  <a:pt x="20604" y="20878"/>
                </a:cubicBezTo>
                <a:cubicBezTo>
                  <a:pt x="20604" y="20818"/>
                  <a:pt x="20484" y="20758"/>
                  <a:pt x="20404" y="20697"/>
                </a:cubicBezTo>
                <a:cubicBezTo>
                  <a:pt x="20365" y="20637"/>
                  <a:pt x="20285" y="20577"/>
                  <a:pt x="20285" y="20517"/>
                </a:cubicBezTo>
                <a:cubicBezTo>
                  <a:pt x="20285" y="20517"/>
                  <a:pt x="20285" y="20517"/>
                  <a:pt x="20285" y="20517"/>
                </a:cubicBezTo>
                <a:cubicBezTo>
                  <a:pt x="20325" y="20517"/>
                  <a:pt x="20365" y="20517"/>
                  <a:pt x="20325" y="20517"/>
                </a:cubicBezTo>
                <a:cubicBezTo>
                  <a:pt x="20285" y="20457"/>
                  <a:pt x="20205" y="20457"/>
                  <a:pt x="20165" y="20457"/>
                </a:cubicBezTo>
                <a:cubicBezTo>
                  <a:pt x="19926" y="20276"/>
                  <a:pt x="19966" y="20216"/>
                  <a:pt x="19767" y="20096"/>
                </a:cubicBezTo>
                <a:cubicBezTo>
                  <a:pt x="19727" y="20036"/>
                  <a:pt x="19568" y="19915"/>
                  <a:pt x="19568" y="19855"/>
                </a:cubicBezTo>
                <a:cubicBezTo>
                  <a:pt x="19926" y="20096"/>
                  <a:pt x="20245" y="20336"/>
                  <a:pt x="20484" y="20517"/>
                </a:cubicBezTo>
                <a:cubicBezTo>
                  <a:pt x="20484" y="20577"/>
                  <a:pt x="20484" y="20577"/>
                  <a:pt x="20564" y="20637"/>
                </a:cubicBezTo>
                <a:cubicBezTo>
                  <a:pt x="20644" y="20697"/>
                  <a:pt x="20723" y="20758"/>
                  <a:pt x="20843" y="20818"/>
                </a:cubicBezTo>
                <a:cubicBezTo>
                  <a:pt x="20803" y="20758"/>
                  <a:pt x="20763" y="20697"/>
                  <a:pt x="20683" y="20637"/>
                </a:cubicBezTo>
                <a:cubicBezTo>
                  <a:pt x="20644" y="20577"/>
                  <a:pt x="20604" y="20577"/>
                  <a:pt x="20564" y="20577"/>
                </a:cubicBezTo>
                <a:cubicBezTo>
                  <a:pt x="20564" y="20517"/>
                  <a:pt x="20444" y="20457"/>
                  <a:pt x="20444" y="20397"/>
                </a:cubicBezTo>
                <a:cubicBezTo>
                  <a:pt x="20484" y="20397"/>
                  <a:pt x="20524" y="20457"/>
                  <a:pt x="20604" y="20457"/>
                </a:cubicBezTo>
                <a:cubicBezTo>
                  <a:pt x="20683" y="20517"/>
                  <a:pt x="20604" y="20457"/>
                  <a:pt x="20604" y="20397"/>
                </a:cubicBezTo>
                <a:cubicBezTo>
                  <a:pt x="20484" y="20336"/>
                  <a:pt x="20365" y="20276"/>
                  <a:pt x="20205" y="20216"/>
                </a:cubicBezTo>
                <a:cubicBezTo>
                  <a:pt x="20125" y="20096"/>
                  <a:pt x="19966" y="19975"/>
                  <a:pt x="19767" y="19855"/>
                </a:cubicBezTo>
                <a:cubicBezTo>
                  <a:pt x="19607" y="19735"/>
                  <a:pt x="19886" y="19735"/>
                  <a:pt x="19886" y="19675"/>
                </a:cubicBezTo>
                <a:cubicBezTo>
                  <a:pt x="19926" y="19675"/>
                  <a:pt x="19966" y="19675"/>
                  <a:pt x="20046" y="19735"/>
                </a:cubicBezTo>
                <a:cubicBezTo>
                  <a:pt x="20205" y="19855"/>
                  <a:pt x="20365" y="19975"/>
                  <a:pt x="20444" y="20036"/>
                </a:cubicBezTo>
                <a:cubicBezTo>
                  <a:pt x="20365" y="20096"/>
                  <a:pt x="20285" y="20036"/>
                  <a:pt x="20205" y="19975"/>
                </a:cubicBezTo>
                <a:cubicBezTo>
                  <a:pt x="20285" y="20036"/>
                  <a:pt x="20325" y="20156"/>
                  <a:pt x="20484" y="20156"/>
                </a:cubicBezTo>
                <a:cubicBezTo>
                  <a:pt x="20604" y="20216"/>
                  <a:pt x="20484" y="20096"/>
                  <a:pt x="20524" y="20096"/>
                </a:cubicBezTo>
                <a:cubicBezTo>
                  <a:pt x="20723" y="20156"/>
                  <a:pt x="20723" y="20156"/>
                  <a:pt x="20644" y="20036"/>
                </a:cubicBezTo>
                <a:cubicBezTo>
                  <a:pt x="20484" y="19915"/>
                  <a:pt x="20325" y="19795"/>
                  <a:pt x="20165" y="19675"/>
                </a:cubicBezTo>
                <a:cubicBezTo>
                  <a:pt x="20125" y="19614"/>
                  <a:pt x="19966" y="19554"/>
                  <a:pt x="20006" y="19554"/>
                </a:cubicBezTo>
                <a:cubicBezTo>
                  <a:pt x="20165" y="19554"/>
                  <a:pt x="20006" y="19494"/>
                  <a:pt x="20046" y="19434"/>
                </a:cubicBezTo>
                <a:cubicBezTo>
                  <a:pt x="20165" y="19494"/>
                  <a:pt x="20205" y="19554"/>
                  <a:pt x="20285" y="19554"/>
                </a:cubicBezTo>
                <a:cubicBezTo>
                  <a:pt x="20524" y="19614"/>
                  <a:pt x="20564" y="19735"/>
                  <a:pt x="20843" y="19855"/>
                </a:cubicBezTo>
                <a:cubicBezTo>
                  <a:pt x="20803" y="19795"/>
                  <a:pt x="20604" y="19735"/>
                  <a:pt x="20604" y="19675"/>
                </a:cubicBezTo>
                <a:cubicBezTo>
                  <a:pt x="20604" y="19554"/>
                  <a:pt x="20205" y="19434"/>
                  <a:pt x="20325" y="19314"/>
                </a:cubicBezTo>
                <a:cubicBezTo>
                  <a:pt x="20365" y="19374"/>
                  <a:pt x="20404" y="19374"/>
                  <a:pt x="20444" y="19434"/>
                </a:cubicBezTo>
                <a:cubicBezTo>
                  <a:pt x="20444" y="19494"/>
                  <a:pt x="20763" y="19614"/>
                  <a:pt x="20883" y="19735"/>
                </a:cubicBezTo>
                <a:cubicBezTo>
                  <a:pt x="20843" y="19675"/>
                  <a:pt x="20763" y="19554"/>
                  <a:pt x="20604" y="19494"/>
                </a:cubicBezTo>
                <a:cubicBezTo>
                  <a:pt x="20444" y="19374"/>
                  <a:pt x="20285" y="19193"/>
                  <a:pt x="20086" y="19073"/>
                </a:cubicBezTo>
                <a:cubicBezTo>
                  <a:pt x="20285" y="19193"/>
                  <a:pt x="20444" y="19253"/>
                  <a:pt x="20644" y="19374"/>
                </a:cubicBezTo>
                <a:cubicBezTo>
                  <a:pt x="20644" y="19434"/>
                  <a:pt x="20683" y="19434"/>
                  <a:pt x="20763" y="19554"/>
                </a:cubicBezTo>
                <a:cubicBezTo>
                  <a:pt x="20843" y="19494"/>
                  <a:pt x="20843" y="19494"/>
                  <a:pt x="20763" y="19374"/>
                </a:cubicBezTo>
                <a:cubicBezTo>
                  <a:pt x="20763" y="19374"/>
                  <a:pt x="20723" y="19374"/>
                  <a:pt x="20723" y="19314"/>
                </a:cubicBezTo>
                <a:cubicBezTo>
                  <a:pt x="20484" y="19013"/>
                  <a:pt x="20205" y="18712"/>
                  <a:pt x="19846" y="18351"/>
                </a:cubicBezTo>
                <a:cubicBezTo>
                  <a:pt x="19886" y="18411"/>
                  <a:pt x="19926" y="18411"/>
                  <a:pt x="19926" y="18411"/>
                </a:cubicBezTo>
                <a:cubicBezTo>
                  <a:pt x="20245" y="18712"/>
                  <a:pt x="20604" y="18953"/>
                  <a:pt x="20923" y="19253"/>
                </a:cubicBezTo>
                <a:cubicBezTo>
                  <a:pt x="21122" y="19434"/>
                  <a:pt x="21361" y="19614"/>
                  <a:pt x="21600" y="19795"/>
                </a:cubicBezTo>
                <a:cubicBezTo>
                  <a:pt x="21600" y="16726"/>
                  <a:pt x="21600" y="16726"/>
                  <a:pt x="21600" y="16726"/>
                </a:cubicBezTo>
                <a:cubicBezTo>
                  <a:pt x="21600" y="16666"/>
                  <a:pt x="21560" y="16666"/>
                  <a:pt x="21560" y="16666"/>
                </a:cubicBezTo>
                <a:cubicBezTo>
                  <a:pt x="21520" y="16606"/>
                  <a:pt x="21480" y="16546"/>
                  <a:pt x="21441" y="16546"/>
                </a:cubicBezTo>
                <a:cubicBezTo>
                  <a:pt x="21441" y="16486"/>
                  <a:pt x="21401" y="16486"/>
                  <a:pt x="21361" y="16486"/>
                </a:cubicBezTo>
                <a:cubicBezTo>
                  <a:pt x="21441" y="16426"/>
                  <a:pt x="21520" y="16426"/>
                  <a:pt x="21600" y="16486"/>
                </a:cubicBezTo>
                <a:cubicBezTo>
                  <a:pt x="21600" y="15403"/>
                  <a:pt x="21600" y="15403"/>
                  <a:pt x="21600" y="15403"/>
                </a:cubicBezTo>
                <a:cubicBezTo>
                  <a:pt x="21600" y="15403"/>
                  <a:pt x="21600" y="15403"/>
                  <a:pt x="21600" y="15343"/>
                </a:cubicBezTo>
                <a:cubicBezTo>
                  <a:pt x="21560" y="15343"/>
                  <a:pt x="21560" y="15282"/>
                  <a:pt x="21560" y="15282"/>
                </a:cubicBezTo>
                <a:cubicBezTo>
                  <a:pt x="21560" y="15282"/>
                  <a:pt x="21560" y="15282"/>
                  <a:pt x="21600" y="15282"/>
                </a:cubicBezTo>
                <a:cubicBezTo>
                  <a:pt x="21600" y="15282"/>
                  <a:pt x="21600" y="15282"/>
                  <a:pt x="21600" y="15282"/>
                </a:cubicBezTo>
                <a:cubicBezTo>
                  <a:pt x="21600" y="14260"/>
                  <a:pt x="21600" y="14260"/>
                  <a:pt x="21600" y="14260"/>
                </a:cubicBezTo>
                <a:cubicBezTo>
                  <a:pt x="21600" y="14260"/>
                  <a:pt x="21600" y="14260"/>
                  <a:pt x="21600" y="14199"/>
                </a:cubicBezTo>
                <a:cubicBezTo>
                  <a:pt x="21600" y="14199"/>
                  <a:pt x="21600" y="14199"/>
                  <a:pt x="21600" y="14199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8905"/>
                  <a:pt x="21600" y="8905"/>
                  <a:pt x="21600" y="8905"/>
                </a:cubicBezTo>
                <a:cubicBezTo>
                  <a:pt x="21520" y="8845"/>
                  <a:pt x="21441" y="8784"/>
                  <a:pt x="21401" y="8724"/>
                </a:cubicBezTo>
                <a:cubicBezTo>
                  <a:pt x="21480" y="8784"/>
                  <a:pt x="21560" y="8784"/>
                  <a:pt x="21600" y="8845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387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57375" y="1014880"/>
            <a:ext cx="8380505" cy="40011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552450" indent="-9525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1028700" indent="-1143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1498600" indent="-1270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1955800" indent="-1270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88" name="Text Placeholder 11"/>
          <p:cNvSpPr>
            <a:spLocks noGrp="1"/>
          </p:cNvSpPr>
          <p:nvPr>
            <p:ph type="body" sz="quarter" idx="21" hasCustomPrompt="1"/>
          </p:nvPr>
        </p:nvSpPr>
        <p:spPr>
          <a:xfrm>
            <a:off x="2794000" y="360970"/>
            <a:ext cx="6604000" cy="535533"/>
          </a:xfrm>
          <a:prstGeom prst="rect">
            <a:avLst/>
          </a:prstGeom>
        </p:spPr>
        <p:txBody>
          <a:bodyPr/>
          <a:lstStyle>
            <a:lvl1pPr marL="0" indent="0" algn="ctr" defTabSz="832104">
              <a:spcBef>
                <a:spcPts val="900"/>
              </a:spcBef>
              <a:buSzTx/>
              <a:buFontTx/>
              <a:buNone/>
              <a:defRPr sz="2912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- Click to edit Master text styles -</a:t>
            </a:r>
          </a:p>
        </p:txBody>
      </p:sp>
      <p:sp>
        <p:nvSpPr>
          <p:cNvPr id="389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390" name="Rectangle 7"/>
          <p:cNvSpPr/>
          <p:nvPr/>
        </p:nvSpPr>
        <p:spPr>
          <a:xfrm>
            <a:off x="10237879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391" name="Rectangle 8"/>
          <p:cNvSpPr/>
          <p:nvPr/>
        </p:nvSpPr>
        <p:spPr>
          <a:xfrm>
            <a:off x="10880817" y="0"/>
            <a:ext cx="571501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392" name="Rectangle 9"/>
          <p:cNvSpPr/>
          <p:nvPr/>
        </p:nvSpPr>
        <p:spPr>
          <a:xfrm>
            <a:off x="11523753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Custom Layout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olo Testo"/>
          <p:cNvSpPr txBox="1">
            <a:spLocks noGrp="1"/>
          </p:cNvSpPr>
          <p:nvPr>
            <p:ph type="title"/>
          </p:nvPr>
        </p:nvSpPr>
        <p:spPr>
          <a:xfrm>
            <a:off x="4952998" y="3757960"/>
            <a:ext cx="3900666" cy="2103194"/>
          </a:xfrm>
          <a:prstGeom prst="rect">
            <a:avLst/>
          </a:prstGeom>
        </p:spPr>
        <p:txBody>
          <a:bodyPr anchor="t"/>
          <a:lstStyle/>
          <a:p>
            <a:r>
              <a:t>Titolo Testo</a:t>
            </a:r>
          </a:p>
        </p:txBody>
      </p:sp>
      <p:sp>
        <p:nvSpPr>
          <p:cNvPr id="44" name="Picture Placeholder 5"/>
          <p:cNvSpPr>
            <a:spLocks noGrp="1"/>
          </p:cNvSpPr>
          <p:nvPr>
            <p:ph type="pic" sz="half" idx="21"/>
          </p:nvPr>
        </p:nvSpPr>
        <p:spPr>
          <a:xfrm>
            <a:off x="1658429" y="0"/>
            <a:ext cx="3140929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Freeform 4"/>
          <p:cNvSpPr/>
          <p:nvPr/>
        </p:nvSpPr>
        <p:spPr>
          <a:xfrm>
            <a:off x="-1" y="-639709"/>
            <a:ext cx="12192003" cy="8099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64"/>
                </a:moveTo>
                <a:cubicBezTo>
                  <a:pt x="21600" y="8363"/>
                  <a:pt x="21600" y="8363"/>
                  <a:pt x="21600" y="8363"/>
                </a:cubicBezTo>
                <a:cubicBezTo>
                  <a:pt x="21401" y="8363"/>
                  <a:pt x="21401" y="8363"/>
                  <a:pt x="21401" y="8363"/>
                </a:cubicBezTo>
                <a:cubicBezTo>
                  <a:pt x="21082" y="8123"/>
                  <a:pt x="20803" y="7882"/>
                  <a:pt x="20484" y="7641"/>
                </a:cubicBezTo>
                <a:cubicBezTo>
                  <a:pt x="19926" y="7220"/>
                  <a:pt x="19328" y="6859"/>
                  <a:pt x="18810" y="6378"/>
                </a:cubicBezTo>
                <a:cubicBezTo>
                  <a:pt x="18810" y="6378"/>
                  <a:pt x="18810" y="6378"/>
                  <a:pt x="18810" y="6378"/>
                </a:cubicBezTo>
                <a:cubicBezTo>
                  <a:pt x="18731" y="6318"/>
                  <a:pt x="18691" y="6257"/>
                  <a:pt x="18571" y="6257"/>
                </a:cubicBezTo>
                <a:cubicBezTo>
                  <a:pt x="18492" y="6197"/>
                  <a:pt x="18452" y="6137"/>
                  <a:pt x="18372" y="6077"/>
                </a:cubicBezTo>
                <a:cubicBezTo>
                  <a:pt x="18412" y="6137"/>
                  <a:pt x="18531" y="6257"/>
                  <a:pt x="18531" y="6257"/>
                </a:cubicBezTo>
                <a:cubicBezTo>
                  <a:pt x="18571" y="6318"/>
                  <a:pt x="18611" y="6318"/>
                  <a:pt x="18611" y="6318"/>
                </a:cubicBezTo>
                <a:cubicBezTo>
                  <a:pt x="18651" y="6378"/>
                  <a:pt x="18731" y="6438"/>
                  <a:pt x="18731" y="6438"/>
                </a:cubicBezTo>
                <a:cubicBezTo>
                  <a:pt x="18651" y="6438"/>
                  <a:pt x="18810" y="6498"/>
                  <a:pt x="18770" y="6558"/>
                </a:cubicBezTo>
                <a:cubicBezTo>
                  <a:pt x="18731" y="6558"/>
                  <a:pt x="18691" y="6498"/>
                  <a:pt x="18691" y="6498"/>
                </a:cubicBezTo>
                <a:cubicBezTo>
                  <a:pt x="18691" y="6558"/>
                  <a:pt x="18770" y="6558"/>
                  <a:pt x="18810" y="6618"/>
                </a:cubicBezTo>
                <a:cubicBezTo>
                  <a:pt x="18850" y="6618"/>
                  <a:pt x="18930" y="6679"/>
                  <a:pt x="18930" y="6739"/>
                </a:cubicBezTo>
                <a:cubicBezTo>
                  <a:pt x="18890" y="6679"/>
                  <a:pt x="18810" y="6618"/>
                  <a:pt x="18770" y="6618"/>
                </a:cubicBezTo>
                <a:cubicBezTo>
                  <a:pt x="18770" y="6618"/>
                  <a:pt x="18731" y="6618"/>
                  <a:pt x="18731" y="6618"/>
                </a:cubicBezTo>
                <a:cubicBezTo>
                  <a:pt x="18810" y="6679"/>
                  <a:pt x="18850" y="6679"/>
                  <a:pt x="18930" y="6739"/>
                </a:cubicBezTo>
                <a:cubicBezTo>
                  <a:pt x="18970" y="6799"/>
                  <a:pt x="19010" y="6799"/>
                  <a:pt x="19089" y="6859"/>
                </a:cubicBezTo>
                <a:cubicBezTo>
                  <a:pt x="19089" y="6859"/>
                  <a:pt x="19089" y="6919"/>
                  <a:pt x="19049" y="6919"/>
                </a:cubicBezTo>
                <a:cubicBezTo>
                  <a:pt x="18970" y="6859"/>
                  <a:pt x="18890" y="6739"/>
                  <a:pt x="18810" y="6679"/>
                </a:cubicBezTo>
                <a:cubicBezTo>
                  <a:pt x="18651" y="6558"/>
                  <a:pt x="18452" y="6438"/>
                  <a:pt x="18252" y="6318"/>
                </a:cubicBezTo>
                <a:cubicBezTo>
                  <a:pt x="18252" y="6318"/>
                  <a:pt x="18213" y="6318"/>
                  <a:pt x="18213" y="6257"/>
                </a:cubicBezTo>
                <a:cubicBezTo>
                  <a:pt x="18173" y="6257"/>
                  <a:pt x="18093" y="6197"/>
                  <a:pt x="18053" y="6137"/>
                </a:cubicBezTo>
                <a:cubicBezTo>
                  <a:pt x="18013" y="6137"/>
                  <a:pt x="17973" y="6077"/>
                  <a:pt x="17894" y="6077"/>
                </a:cubicBezTo>
                <a:cubicBezTo>
                  <a:pt x="17814" y="6017"/>
                  <a:pt x="17774" y="5957"/>
                  <a:pt x="17655" y="5896"/>
                </a:cubicBezTo>
                <a:cubicBezTo>
                  <a:pt x="17655" y="5957"/>
                  <a:pt x="17734" y="6017"/>
                  <a:pt x="17854" y="6077"/>
                </a:cubicBezTo>
                <a:cubicBezTo>
                  <a:pt x="18013" y="6257"/>
                  <a:pt x="18173" y="6378"/>
                  <a:pt x="18332" y="6378"/>
                </a:cubicBezTo>
                <a:cubicBezTo>
                  <a:pt x="18531" y="6558"/>
                  <a:pt x="18691" y="6679"/>
                  <a:pt x="18890" y="6799"/>
                </a:cubicBezTo>
                <a:cubicBezTo>
                  <a:pt x="19010" y="6919"/>
                  <a:pt x="19169" y="6979"/>
                  <a:pt x="19289" y="7100"/>
                </a:cubicBezTo>
                <a:cubicBezTo>
                  <a:pt x="19368" y="7160"/>
                  <a:pt x="19448" y="7220"/>
                  <a:pt x="19528" y="7280"/>
                </a:cubicBezTo>
                <a:cubicBezTo>
                  <a:pt x="19568" y="7340"/>
                  <a:pt x="19647" y="7401"/>
                  <a:pt x="19687" y="7461"/>
                </a:cubicBezTo>
                <a:cubicBezTo>
                  <a:pt x="19607" y="7401"/>
                  <a:pt x="19568" y="7340"/>
                  <a:pt x="19488" y="7280"/>
                </a:cubicBezTo>
                <a:cubicBezTo>
                  <a:pt x="19488" y="7280"/>
                  <a:pt x="19448" y="7280"/>
                  <a:pt x="19408" y="7280"/>
                </a:cubicBezTo>
                <a:cubicBezTo>
                  <a:pt x="19408" y="7280"/>
                  <a:pt x="19408" y="7280"/>
                  <a:pt x="19408" y="7280"/>
                </a:cubicBezTo>
                <a:cubicBezTo>
                  <a:pt x="19408" y="7280"/>
                  <a:pt x="19488" y="7340"/>
                  <a:pt x="19568" y="7401"/>
                </a:cubicBezTo>
                <a:cubicBezTo>
                  <a:pt x="19568" y="7401"/>
                  <a:pt x="19607" y="7461"/>
                  <a:pt x="19607" y="7461"/>
                </a:cubicBezTo>
                <a:cubicBezTo>
                  <a:pt x="19687" y="7521"/>
                  <a:pt x="19727" y="7521"/>
                  <a:pt x="19767" y="7581"/>
                </a:cubicBezTo>
                <a:cubicBezTo>
                  <a:pt x="19846" y="7581"/>
                  <a:pt x="19886" y="7641"/>
                  <a:pt x="19966" y="7641"/>
                </a:cubicBezTo>
                <a:cubicBezTo>
                  <a:pt x="19966" y="7641"/>
                  <a:pt x="19966" y="7701"/>
                  <a:pt x="19966" y="7701"/>
                </a:cubicBezTo>
                <a:cubicBezTo>
                  <a:pt x="20046" y="7822"/>
                  <a:pt x="20086" y="7882"/>
                  <a:pt x="20205" y="7882"/>
                </a:cubicBezTo>
                <a:cubicBezTo>
                  <a:pt x="20325" y="7942"/>
                  <a:pt x="20365" y="8002"/>
                  <a:pt x="20484" y="8062"/>
                </a:cubicBezTo>
                <a:cubicBezTo>
                  <a:pt x="20484" y="8123"/>
                  <a:pt x="20444" y="8123"/>
                  <a:pt x="20325" y="8123"/>
                </a:cubicBezTo>
                <a:cubicBezTo>
                  <a:pt x="20404" y="8183"/>
                  <a:pt x="20484" y="8183"/>
                  <a:pt x="20524" y="8243"/>
                </a:cubicBezTo>
                <a:cubicBezTo>
                  <a:pt x="20524" y="8243"/>
                  <a:pt x="20524" y="8243"/>
                  <a:pt x="20524" y="8243"/>
                </a:cubicBezTo>
                <a:cubicBezTo>
                  <a:pt x="20125" y="8002"/>
                  <a:pt x="19687" y="7701"/>
                  <a:pt x="19328" y="7401"/>
                </a:cubicBezTo>
                <a:cubicBezTo>
                  <a:pt x="19289" y="7401"/>
                  <a:pt x="19249" y="7401"/>
                  <a:pt x="19209" y="7340"/>
                </a:cubicBezTo>
                <a:cubicBezTo>
                  <a:pt x="19089" y="7280"/>
                  <a:pt x="18970" y="7160"/>
                  <a:pt x="18850" y="7100"/>
                </a:cubicBezTo>
                <a:cubicBezTo>
                  <a:pt x="18810" y="7040"/>
                  <a:pt x="18770" y="7040"/>
                  <a:pt x="18770" y="7040"/>
                </a:cubicBezTo>
                <a:cubicBezTo>
                  <a:pt x="18731" y="7040"/>
                  <a:pt x="18691" y="7040"/>
                  <a:pt x="18651" y="7040"/>
                </a:cubicBezTo>
                <a:cubicBezTo>
                  <a:pt x="18133" y="6618"/>
                  <a:pt x="17694" y="6257"/>
                  <a:pt x="17137" y="5836"/>
                </a:cubicBezTo>
                <a:cubicBezTo>
                  <a:pt x="17137" y="5776"/>
                  <a:pt x="17057" y="5716"/>
                  <a:pt x="16977" y="5656"/>
                </a:cubicBezTo>
                <a:cubicBezTo>
                  <a:pt x="16937" y="5656"/>
                  <a:pt x="16937" y="5596"/>
                  <a:pt x="16778" y="5535"/>
                </a:cubicBezTo>
                <a:cubicBezTo>
                  <a:pt x="16778" y="5535"/>
                  <a:pt x="16658" y="5535"/>
                  <a:pt x="16618" y="5475"/>
                </a:cubicBezTo>
                <a:cubicBezTo>
                  <a:pt x="16419" y="5355"/>
                  <a:pt x="16300" y="5235"/>
                  <a:pt x="16061" y="5054"/>
                </a:cubicBezTo>
                <a:cubicBezTo>
                  <a:pt x="16140" y="5174"/>
                  <a:pt x="16300" y="5235"/>
                  <a:pt x="16300" y="5355"/>
                </a:cubicBezTo>
                <a:cubicBezTo>
                  <a:pt x="15901" y="5054"/>
                  <a:pt x="15542" y="4813"/>
                  <a:pt x="15224" y="4573"/>
                </a:cubicBezTo>
                <a:cubicBezTo>
                  <a:pt x="15144" y="4452"/>
                  <a:pt x="15064" y="4392"/>
                  <a:pt x="14905" y="4332"/>
                </a:cubicBezTo>
                <a:cubicBezTo>
                  <a:pt x="14905" y="4332"/>
                  <a:pt x="14865" y="4272"/>
                  <a:pt x="14865" y="4272"/>
                </a:cubicBezTo>
                <a:cubicBezTo>
                  <a:pt x="14785" y="4152"/>
                  <a:pt x="14586" y="4091"/>
                  <a:pt x="1450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506" y="3971"/>
                </a:cubicBezTo>
                <a:cubicBezTo>
                  <a:pt x="14387" y="3851"/>
                  <a:pt x="14187" y="3730"/>
                  <a:pt x="14028" y="3610"/>
                </a:cubicBezTo>
                <a:cubicBezTo>
                  <a:pt x="13829" y="3430"/>
                  <a:pt x="13630" y="3249"/>
                  <a:pt x="13550" y="3129"/>
                </a:cubicBezTo>
                <a:cubicBezTo>
                  <a:pt x="13510" y="3129"/>
                  <a:pt x="13470" y="3069"/>
                  <a:pt x="13470" y="3069"/>
                </a:cubicBezTo>
                <a:cubicBezTo>
                  <a:pt x="13311" y="2948"/>
                  <a:pt x="13072" y="2768"/>
                  <a:pt x="12912" y="2647"/>
                </a:cubicBezTo>
                <a:cubicBezTo>
                  <a:pt x="12872" y="2587"/>
                  <a:pt x="12793" y="2527"/>
                  <a:pt x="12673" y="2527"/>
                </a:cubicBezTo>
                <a:cubicBezTo>
                  <a:pt x="12633" y="2467"/>
                  <a:pt x="12593" y="2467"/>
                  <a:pt x="12514" y="2407"/>
                </a:cubicBezTo>
                <a:cubicBezTo>
                  <a:pt x="12514" y="2407"/>
                  <a:pt x="12474" y="2407"/>
                  <a:pt x="12474" y="2407"/>
                </a:cubicBezTo>
                <a:cubicBezTo>
                  <a:pt x="12474" y="2407"/>
                  <a:pt x="12474" y="2407"/>
                  <a:pt x="12474" y="2407"/>
                </a:cubicBezTo>
                <a:cubicBezTo>
                  <a:pt x="12593" y="2527"/>
                  <a:pt x="12793" y="2708"/>
                  <a:pt x="12992" y="2828"/>
                </a:cubicBezTo>
                <a:cubicBezTo>
                  <a:pt x="13072" y="2888"/>
                  <a:pt x="13191" y="2948"/>
                  <a:pt x="13191" y="3008"/>
                </a:cubicBezTo>
                <a:cubicBezTo>
                  <a:pt x="13470" y="3129"/>
                  <a:pt x="13271" y="3189"/>
                  <a:pt x="13470" y="3249"/>
                </a:cubicBezTo>
                <a:cubicBezTo>
                  <a:pt x="13470" y="3249"/>
                  <a:pt x="13470" y="3249"/>
                  <a:pt x="13470" y="3249"/>
                </a:cubicBezTo>
                <a:cubicBezTo>
                  <a:pt x="13510" y="3309"/>
                  <a:pt x="13510" y="3369"/>
                  <a:pt x="13630" y="3430"/>
                </a:cubicBezTo>
                <a:cubicBezTo>
                  <a:pt x="13749" y="3550"/>
                  <a:pt x="13908" y="3610"/>
                  <a:pt x="13988" y="3730"/>
                </a:cubicBezTo>
                <a:cubicBezTo>
                  <a:pt x="14068" y="3791"/>
                  <a:pt x="14108" y="3791"/>
                  <a:pt x="14187" y="3791"/>
                </a:cubicBezTo>
                <a:cubicBezTo>
                  <a:pt x="14187" y="3851"/>
                  <a:pt x="14108" y="3851"/>
                  <a:pt x="14227" y="3911"/>
                </a:cubicBezTo>
                <a:cubicBezTo>
                  <a:pt x="14227" y="3971"/>
                  <a:pt x="14387" y="4031"/>
                  <a:pt x="14387" y="4091"/>
                </a:cubicBezTo>
                <a:cubicBezTo>
                  <a:pt x="14387" y="4091"/>
                  <a:pt x="14347" y="4091"/>
                  <a:pt x="14347" y="4091"/>
                </a:cubicBezTo>
                <a:cubicBezTo>
                  <a:pt x="14267" y="4031"/>
                  <a:pt x="14307" y="4091"/>
                  <a:pt x="14307" y="4152"/>
                </a:cubicBezTo>
                <a:cubicBezTo>
                  <a:pt x="14148" y="4091"/>
                  <a:pt x="14028" y="3971"/>
                  <a:pt x="14028" y="3971"/>
                </a:cubicBezTo>
                <a:cubicBezTo>
                  <a:pt x="14028" y="3851"/>
                  <a:pt x="13948" y="3791"/>
                  <a:pt x="13789" y="3730"/>
                </a:cubicBezTo>
                <a:cubicBezTo>
                  <a:pt x="13709" y="3730"/>
                  <a:pt x="13630" y="3670"/>
                  <a:pt x="13590" y="3610"/>
                </a:cubicBezTo>
                <a:cubicBezTo>
                  <a:pt x="13550" y="3550"/>
                  <a:pt x="13470" y="3490"/>
                  <a:pt x="13390" y="3490"/>
                </a:cubicBezTo>
                <a:cubicBezTo>
                  <a:pt x="13390" y="3490"/>
                  <a:pt x="13390" y="3490"/>
                  <a:pt x="13351" y="3490"/>
                </a:cubicBezTo>
                <a:cubicBezTo>
                  <a:pt x="13231" y="3369"/>
                  <a:pt x="13072" y="324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832" y="3069"/>
                  <a:pt x="12713" y="3008"/>
                  <a:pt x="12633" y="2948"/>
                </a:cubicBezTo>
                <a:cubicBezTo>
                  <a:pt x="12474" y="2888"/>
                  <a:pt x="12354" y="2768"/>
                  <a:pt x="12195" y="2647"/>
                </a:cubicBezTo>
                <a:cubicBezTo>
                  <a:pt x="12235" y="2768"/>
                  <a:pt x="12633" y="2948"/>
                  <a:pt x="12554" y="3069"/>
                </a:cubicBezTo>
                <a:cubicBezTo>
                  <a:pt x="12514" y="3008"/>
                  <a:pt x="12514" y="3069"/>
                  <a:pt x="12514" y="3129"/>
                </a:cubicBezTo>
                <a:cubicBezTo>
                  <a:pt x="12514" y="3129"/>
                  <a:pt x="12514" y="3129"/>
                  <a:pt x="12554" y="3129"/>
                </a:cubicBezTo>
                <a:cubicBezTo>
                  <a:pt x="12633" y="3189"/>
                  <a:pt x="12713" y="3189"/>
                  <a:pt x="12832" y="3249"/>
                </a:cubicBezTo>
                <a:cubicBezTo>
                  <a:pt x="12832" y="3309"/>
                  <a:pt x="12872" y="3309"/>
                  <a:pt x="12912" y="3309"/>
                </a:cubicBezTo>
                <a:cubicBezTo>
                  <a:pt x="12952" y="3369"/>
                  <a:pt x="12992" y="3369"/>
                  <a:pt x="12992" y="3430"/>
                </a:cubicBezTo>
                <a:cubicBezTo>
                  <a:pt x="13231" y="3550"/>
                  <a:pt x="13390" y="3730"/>
                  <a:pt x="13550" y="3911"/>
                </a:cubicBezTo>
                <a:cubicBezTo>
                  <a:pt x="13470" y="3911"/>
                  <a:pt x="13390" y="3791"/>
                  <a:pt x="13311" y="3791"/>
                </a:cubicBezTo>
                <a:cubicBezTo>
                  <a:pt x="13311" y="3851"/>
                  <a:pt x="13470" y="3911"/>
                  <a:pt x="13510" y="3971"/>
                </a:cubicBezTo>
                <a:cubicBezTo>
                  <a:pt x="13510" y="3971"/>
                  <a:pt x="13510" y="3971"/>
                  <a:pt x="13470" y="3971"/>
                </a:cubicBezTo>
                <a:cubicBezTo>
                  <a:pt x="13470" y="3971"/>
                  <a:pt x="13470" y="3971"/>
                  <a:pt x="13470" y="3971"/>
                </a:cubicBezTo>
                <a:cubicBezTo>
                  <a:pt x="13470" y="3971"/>
                  <a:pt x="13470" y="4031"/>
                  <a:pt x="13430" y="3971"/>
                </a:cubicBezTo>
                <a:cubicBezTo>
                  <a:pt x="13311" y="3911"/>
                  <a:pt x="13271" y="3911"/>
                  <a:pt x="13231" y="3911"/>
                </a:cubicBezTo>
                <a:cubicBezTo>
                  <a:pt x="13191" y="3911"/>
                  <a:pt x="13271" y="3971"/>
                  <a:pt x="13311" y="4031"/>
                </a:cubicBezTo>
                <a:cubicBezTo>
                  <a:pt x="13430" y="4091"/>
                  <a:pt x="13550" y="4152"/>
                  <a:pt x="13590" y="4212"/>
                </a:cubicBezTo>
                <a:cubicBezTo>
                  <a:pt x="13669" y="4332"/>
                  <a:pt x="13749" y="4332"/>
                  <a:pt x="13829" y="4332"/>
                </a:cubicBezTo>
                <a:cubicBezTo>
                  <a:pt x="13908" y="4392"/>
                  <a:pt x="13988" y="4452"/>
                  <a:pt x="14148" y="4573"/>
                </a:cubicBezTo>
                <a:cubicBezTo>
                  <a:pt x="14068" y="4452"/>
                  <a:pt x="13988" y="4392"/>
                  <a:pt x="13829" y="4332"/>
                </a:cubicBezTo>
                <a:cubicBezTo>
                  <a:pt x="13749" y="4272"/>
                  <a:pt x="13669" y="4212"/>
                  <a:pt x="13590" y="4091"/>
                </a:cubicBezTo>
                <a:cubicBezTo>
                  <a:pt x="13510" y="4091"/>
                  <a:pt x="13510" y="4031"/>
                  <a:pt x="13590" y="4031"/>
                </a:cubicBezTo>
                <a:cubicBezTo>
                  <a:pt x="13669" y="4091"/>
                  <a:pt x="13789" y="4152"/>
                  <a:pt x="13829" y="4091"/>
                </a:cubicBezTo>
                <a:cubicBezTo>
                  <a:pt x="13829" y="4152"/>
                  <a:pt x="13869" y="4152"/>
                  <a:pt x="13908" y="4152"/>
                </a:cubicBezTo>
                <a:cubicBezTo>
                  <a:pt x="13908" y="4212"/>
                  <a:pt x="13988" y="4272"/>
                  <a:pt x="14068" y="4332"/>
                </a:cubicBezTo>
                <a:cubicBezTo>
                  <a:pt x="14307" y="4513"/>
                  <a:pt x="14506" y="4693"/>
                  <a:pt x="14745" y="4874"/>
                </a:cubicBezTo>
                <a:cubicBezTo>
                  <a:pt x="14865" y="4994"/>
                  <a:pt x="14945" y="5054"/>
                  <a:pt x="15144" y="5174"/>
                </a:cubicBezTo>
                <a:cubicBezTo>
                  <a:pt x="15224" y="5295"/>
                  <a:pt x="15463" y="5415"/>
                  <a:pt x="15542" y="5535"/>
                </a:cubicBezTo>
                <a:cubicBezTo>
                  <a:pt x="15582" y="5596"/>
                  <a:pt x="15662" y="5656"/>
                  <a:pt x="15702" y="5716"/>
                </a:cubicBezTo>
                <a:cubicBezTo>
                  <a:pt x="15742" y="5776"/>
                  <a:pt x="15782" y="5776"/>
                  <a:pt x="15782" y="5836"/>
                </a:cubicBezTo>
                <a:cubicBezTo>
                  <a:pt x="15821" y="5836"/>
                  <a:pt x="15821" y="5896"/>
                  <a:pt x="15861" y="5896"/>
                </a:cubicBezTo>
                <a:cubicBezTo>
                  <a:pt x="15782" y="5836"/>
                  <a:pt x="15702" y="5776"/>
                  <a:pt x="15622" y="5716"/>
                </a:cubicBezTo>
                <a:cubicBezTo>
                  <a:pt x="15542" y="5716"/>
                  <a:pt x="15542" y="5656"/>
                  <a:pt x="15463" y="5656"/>
                </a:cubicBezTo>
                <a:cubicBezTo>
                  <a:pt x="15423" y="5596"/>
                  <a:pt x="15343" y="5535"/>
                  <a:pt x="15303" y="5535"/>
                </a:cubicBezTo>
                <a:cubicBezTo>
                  <a:pt x="15303" y="5535"/>
                  <a:pt x="15303" y="5596"/>
                  <a:pt x="15263" y="5596"/>
                </a:cubicBezTo>
                <a:cubicBezTo>
                  <a:pt x="15144" y="5475"/>
                  <a:pt x="15064" y="5415"/>
                  <a:pt x="14905" y="5295"/>
                </a:cubicBezTo>
                <a:cubicBezTo>
                  <a:pt x="14825" y="5235"/>
                  <a:pt x="14745" y="5235"/>
                  <a:pt x="14706" y="5174"/>
                </a:cubicBezTo>
                <a:cubicBezTo>
                  <a:pt x="14706" y="5174"/>
                  <a:pt x="14745" y="5114"/>
                  <a:pt x="14706" y="5114"/>
                </a:cubicBezTo>
                <a:cubicBezTo>
                  <a:pt x="14626" y="5054"/>
                  <a:pt x="14626" y="5114"/>
                  <a:pt x="14626" y="5114"/>
                </a:cubicBezTo>
                <a:cubicBezTo>
                  <a:pt x="14546" y="5054"/>
                  <a:pt x="14506" y="4994"/>
                  <a:pt x="14427" y="4994"/>
                </a:cubicBezTo>
                <a:cubicBezTo>
                  <a:pt x="14427" y="4994"/>
                  <a:pt x="14427" y="4994"/>
                  <a:pt x="14427" y="4994"/>
                </a:cubicBezTo>
                <a:cubicBezTo>
                  <a:pt x="14187" y="4693"/>
                  <a:pt x="13789" y="4452"/>
                  <a:pt x="13470" y="4212"/>
                </a:cubicBezTo>
                <a:cubicBezTo>
                  <a:pt x="13311" y="4031"/>
                  <a:pt x="13151" y="3911"/>
                  <a:pt x="12992" y="3791"/>
                </a:cubicBezTo>
                <a:cubicBezTo>
                  <a:pt x="12912" y="3670"/>
                  <a:pt x="12793" y="3610"/>
                  <a:pt x="12673" y="3550"/>
                </a:cubicBezTo>
                <a:cubicBezTo>
                  <a:pt x="12633" y="3490"/>
                  <a:pt x="12633" y="3430"/>
                  <a:pt x="12514" y="3430"/>
                </a:cubicBezTo>
                <a:cubicBezTo>
                  <a:pt x="12314" y="3369"/>
                  <a:pt x="12434" y="3430"/>
                  <a:pt x="12434" y="3490"/>
                </a:cubicBezTo>
                <a:cubicBezTo>
                  <a:pt x="12394" y="3430"/>
                  <a:pt x="12354" y="3430"/>
                  <a:pt x="12275" y="3369"/>
                </a:cubicBezTo>
                <a:cubicBezTo>
                  <a:pt x="12354" y="3490"/>
                  <a:pt x="12474" y="3610"/>
                  <a:pt x="12593" y="3670"/>
                </a:cubicBezTo>
                <a:cubicBezTo>
                  <a:pt x="12554" y="3670"/>
                  <a:pt x="12514" y="3730"/>
                  <a:pt x="12593" y="3730"/>
                </a:cubicBezTo>
                <a:cubicBezTo>
                  <a:pt x="12713" y="3851"/>
                  <a:pt x="12793" y="3911"/>
                  <a:pt x="12952" y="3971"/>
                </a:cubicBezTo>
                <a:cubicBezTo>
                  <a:pt x="12952" y="3971"/>
                  <a:pt x="12952" y="3971"/>
                  <a:pt x="12952" y="4031"/>
                </a:cubicBezTo>
                <a:cubicBezTo>
                  <a:pt x="12952" y="4031"/>
                  <a:pt x="12952" y="4031"/>
                  <a:pt x="12952" y="4031"/>
                </a:cubicBezTo>
                <a:cubicBezTo>
                  <a:pt x="12952" y="4031"/>
                  <a:pt x="12952" y="3971"/>
                  <a:pt x="12952" y="3971"/>
                </a:cubicBezTo>
                <a:cubicBezTo>
                  <a:pt x="12952" y="4031"/>
                  <a:pt x="12832" y="4031"/>
                  <a:pt x="13032" y="4091"/>
                </a:cubicBezTo>
                <a:cubicBezTo>
                  <a:pt x="13072" y="4152"/>
                  <a:pt x="13151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2872" y="4031"/>
                  <a:pt x="12713" y="3911"/>
                  <a:pt x="12434" y="3730"/>
                </a:cubicBezTo>
                <a:cubicBezTo>
                  <a:pt x="12394" y="3730"/>
                  <a:pt x="12354" y="3670"/>
                  <a:pt x="12314" y="3610"/>
                </a:cubicBezTo>
                <a:cubicBezTo>
                  <a:pt x="12195" y="3610"/>
                  <a:pt x="12354" y="3730"/>
                  <a:pt x="12354" y="3730"/>
                </a:cubicBezTo>
                <a:cubicBezTo>
                  <a:pt x="12314" y="3730"/>
                  <a:pt x="12275" y="3730"/>
                  <a:pt x="12235" y="3730"/>
                </a:cubicBezTo>
                <a:cubicBezTo>
                  <a:pt x="12075" y="3670"/>
                  <a:pt x="11996" y="3550"/>
                  <a:pt x="11876" y="3490"/>
                </a:cubicBezTo>
                <a:cubicBezTo>
                  <a:pt x="11796" y="3430"/>
                  <a:pt x="11717" y="3309"/>
                  <a:pt x="11637" y="3309"/>
                </a:cubicBezTo>
                <a:cubicBezTo>
                  <a:pt x="11517" y="3309"/>
                  <a:pt x="11756" y="343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56" y="3490"/>
                  <a:pt x="11756" y="3490"/>
                  <a:pt x="11717" y="3490"/>
                </a:cubicBezTo>
                <a:cubicBezTo>
                  <a:pt x="11836" y="3610"/>
                  <a:pt x="12035" y="3670"/>
                  <a:pt x="12115" y="3791"/>
                </a:cubicBezTo>
                <a:cubicBezTo>
                  <a:pt x="12155" y="3791"/>
                  <a:pt x="12155" y="3851"/>
                  <a:pt x="12195" y="3851"/>
                </a:cubicBezTo>
                <a:cubicBezTo>
                  <a:pt x="12195" y="3851"/>
                  <a:pt x="12155" y="3851"/>
                  <a:pt x="12115" y="3851"/>
                </a:cubicBezTo>
                <a:cubicBezTo>
                  <a:pt x="12115" y="3911"/>
                  <a:pt x="12115" y="3911"/>
                  <a:pt x="12155" y="3971"/>
                </a:cubicBezTo>
                <a:cubicBezTo>
                  <a:pt x="12394" y="4152"/>
                  <a:pt x="12394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075" y="4152"/>
                  <a:pt x="12075" y="4031"/>
                  <a:pt x="11956" y="4031"/>
                </a:cubicBezTo>
                <a:cubicBezTo>
                  <a:pt x="11876" y="4091"/>
                  <a:pt x="11996" y="4152"/>
                  <a:pt x="12035" y="4152"/>
                </a:cubicBezTo>
                <a:cubicBezTo>
                  <a:pt x="12075" y="4212"/>
                  <a:pt x="12075" y="4272"/>
                  <a:pt x="11996" y="4212"/>
                </a:cubicBezTo>
                <a:cubicBezTo>
                  <a:pt x="11756" y="4091"/>
                  <a:pt x="11517" y="4031"/>
                  <a:pt x="11318" y="3851"/>
                </a:cubicBezTo>
                <a:cubicBezTo>
                  <a:pt x="11318" y="3851"/>
                  <a:pt x="11278" y="3791"/>
                  <a:pt x="11318" y="3791"/>
                </a:cubicBezTo>
                <a:cubicBezTo>
                  <a:pt x="11318" y="3791"/>
                  <a:pt x="11398" y="3851"/>
                  <a:pt x="11438" y="3851"/>
                </a:cubicBezTo>
                <a:cubicBezTo>
                  <a:pt x="11238" y="3670"/>
                  <a:pt x="10840" y="3490"/>
                  <a:pt x="10641" y="3309"/>
                </a:cubicBezTo>
                <a:cubicBezTo>
                  <a:pt x="10561" y="3249"/>
                  <a:pt x="10441" y="3129"/>
                  <a:pt x="10282" y="3008"/>
                </a:cubicBezTo>
                <a:cubicBezTo>
                  <a:pt x="10242" y="3008"/>
                  <a:pt x="10202" y="2948"/>
                  <a:pt x="10123" y="2948"/>
                </a:cubicBezTo>
                <a:cubicBezTo>
                  <a:pt x="10043" y="2948"/>
                  <a:pt x="10083" y="3008"/>
                  <a:pt x="10162" y="3008"/>
                </a:cubicBezTo>
                <a:cubicBezTo>
                  <a:pt x="10322" y="3129"/>
                  <a:pt x="10162" y="3129"/>
                  <a:pt x="10162" y="3129"/>
                </a:cubicBezTo>
                <a:cubicBezTo>
                  <a:pt x="10123" y="3129"/>
                  <a:pt x="10083" y="3129"/>
                  <a:pt x="10083" y="3129"/>
                </a:cubicBezTo>
                <a:cubicBezTo>
                  <a:pt x="10162" y="3189"/>
                  <a:pt x="10162" y="3249"/>
                  <a:pt x="10362" y="3309"/>
                </a:cubicBezTo>
                <a:cubicBezTo>
                  <a:pt x="10401" y="3249"/>
                  <a:pt x="10322" y="3189"/>
                  <a:pt x="10322" y="3189"/>
                </a:cubicBezTo>
                <a:cubicBezTo>
                  <a:pt x="10441" y="3249"/>
                  <a:pt x="10441" y="3309"/>
                  <a:pt x="10521" y="3309"/>
                </a:cubicBezTo>
                <a:cubicBezTo>
                  <a:pt x="10720" y="3430"/>
                  <a:pt x="10720" y="3550"/>
                  <a:pt x="10920" y="3670"/>
                </a:cubicBezTo>
                <a:cubicBezTo>
                  <a:pt x="10999" y="3730"/>
                  <a:pt x="11079" y="3791"/>
                  <a:pt x="11159" y="3851"/>
                </a:cubicBezTo>
                <a:cubicBezTo>
                  <a:pt x="11159" y="3851"/>
                  <a:pt x="11119" y="3911"/>
                  <a:pt x="11159" y="3971"/>
                </a:cubicBezTo>
                <a:cubicBezTo>
                  <a:pt x="11238" y="4031"/>
                  <a:pt x="11318" y="4091"/>
                  <a:pt x="11398" y="4152"/>
                </a:cubicBezTo>
                <a:cubicBezTo>
                  <a:pt x="11398" y="4152"/>
                  <a:pt x="11438" y="4152"/>
                  <a:pt x="11438" y="4152"/>
                </a:cubicBezTo>
                <a:cubicBezTo>
                  <a:pt x="11358" y="4091"/>
                  <a:pt x="11278" y="4031"/>
                  <a:pt x="11199" y="3971"/>
                </a:cubicBezTo>
                <a:cubicBezTo>
                  <a:pt x="11398" y="3971"/>
                  <a:pt x="11438" y="4091"/>
                  <a:pt x="11557" y="4152"/>
                </a:cubicBezTo>
                <a:cubicBezTo>
                  <a:pt x="11597" y="4272"/>
                  <a:pt x="11836" y="4392"/>
                  <a:pt x="11956" y="4452"/>
                </a:cubicBezTo>
                <a:cubicBezTo>
                  <a:pt x="11956" y="4513"/>
                  <a:pt x="11996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195" y="4633"/>
                  <a:pt x="12275" y="475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514" y="4874"/>
                  <a:pt x="12593" y="4934"/>
                  <a:pt x="12673" y="4994"/>
                </a:cubicBezTo>
                <a:cubicBezTo>
                  <a:pt x="12713" y="5054"/>
                  <a:pt x="12832" y="5114"/>
                  <a:pt x="12952" y="5174"/>
                </a:cubicBezTo>
                <a:cubicBezTo>
                  <a:pt x="13032" y="5235"/>
                  <a:pt x="13072" y="5295"/>
                  <a:pt x="13151" y="5355"/>
                </a:cubicBezTo>
                <a:cubicBezTo>
                  <a:pt x="13151" y="5355"/>
                  <a:pt x="13151" y="5415"/>
                  <a:pt x="13151" y="5415"/>
                </a:cubicBezTo>
                <a:cubicBezTo>
                  <a:pt x="13231" y="5475"/>
                  <a:pt x="13351" y="5535"/>
                  <a:pt x="13311" y="5596"/>
                </a:cubicBezTo>
                <a:cubicBezTo>
                  <a:pt x="13072" y="5415"/>
                  <a:pt x="12912" y="5295"/>
                  <a:pt x="12633" y="5114"/>
                </a:cubicBezTo>
                <a:cubicBezTo>
                  <a:pt x="12195" y="4813"/>
                  <a:pt x="11796" y="4452"/>
                  <a:pt x="11358" y="4152"/>
                </a:cubicBezTo>
                <a:cubicBezTo>
                  <a:pt x="11318" y="4091"/>
                  <a:pt x="11238" y="4091"/>
                  <a:pt x="11199" y="4031"/>
                </a:cubicBezTo>
                <a:cubicBezTo>
                  <a:pt x="11159" y="4031"/>
                  <a:pt x="11159" y="4031"/>
                  <a:pt x="11119" y="3971"/>
                </a:cubicBezTo>
                <a:cubicBezTo>
                  <a:pt x="10880" y="3851"/>
                  <a:pt x="10680" y="3670"/>
                  <a:pt x="10441" y="3490"/>
                </a:cubicBezTo>
                <a:cubicBezTo>
                  <a:pt x="10202" y="3309"/>
                  <a:pt x="9923" y="3129"/>
                  <a:pt x="9764" y="2948"/>
                </a:cubicBezTo>
                <a:cubicBezTo>
                  <a:pt x="9724" y="2888"/>
                  <a:pt x="9604" y="2828"/>
                  <a:pt x="9525" y="2708"/>
                </a:cubicBezTo>
                <a:cubicBezTo>
                  <a:pt x="9565" y="2768"/>
                  <a:pt x="9604" y="2768"/>
                  <a:pt x="9644" y="2768"/>
                </a:cubicBezTo>
                <a:cubicBezTo>
                  <a:pt x="9644" y="2708"/>
                  <a:pt x="9565" y="2708"/>
                  <a:pt x="9485" y="2647"/>
                </a:cubicBezTo>
                <a:cubicBezTo>
                  <a:pt x="9445" y="2647"/>
                  <a:pt x="9485" y="2708"/>
                  <a:pt x="9485" y="2708"/>
                </a:cubicBezTo>
                <a:cubicBezTo>
                  <a:pt x="9445" y="2708"/>
                  <a:pt x="9405" y="2647"/>
                  <a:pt x="9286" y="2647"/>
                </a:cubicBezTo>
                <a:cubicBezTo>
                  <a:pt x="9485" y="2768"/>
                  <a:pt x="9525" y="2828"/>
                  <a:pt x="9684" y="2948"/>
                </a:cubicBezTo>
                <a:cubicBezTo>
                  <a:pt x="9764" y="3008"/>
                  <a:pt x="9804" y="3069"/>
                  <a:pt x="9883" y="3129"/>
                </a:cubicBezTo>
                <a:cubicBezTo>
                  <a:pt x="10043" y="3309"/>
                  <a:pt x="10282" y="3490"/>
                  <a:pt x="10441" y="3610"/>
                </a:cubicBezTo>
                <a:cubicBezTo>
                  <a:pt x="10401" y="3610"/>
                  <a:pt x="10441" y="3670"/>
                  <a:pt x="10441" y="3670"/>
                </a:cubicBezTo>
                <a:cubicBezTo>
                  <a:pt x="10481" y="3730"/>
                  <a:pt x="10481" y="3791"/>
                  <a:pt x="10441" y="3791"/>
                </a:cubicBezTo>
                <a:cubicBezTo>
                  <a:pt x="10362" y="3791"/>
                  <a:pt x="10282" y="3730"/>
                  <a:pt x="10242" y="3670"/>
                </a:cubicBezTo>
                <a:cubicBezTo>
                  <a:pt x="10123" y="3610"/>
                  <a:pt x="9963" y="3550"/>
                  <a:pt x="9804" y="3430"/>
                </a:cubicBezTo>
                <a:cubicBezTo>
                  <a:pt x="9644" y="3369"/>
                  <a:pt x="9565" y="3369"/>
                  <a:pt x="9485" y="3430"/>
                </a:cubicBezTo>
                <a:cubicBezTo>
                  <a:pt x="9485" y="3430"/>
                  <a:pt x="9405" y="3430"/>
                  <a:pt x="9365" y="3369"/>
                </a:cubicBezTo>
                <a:cubicBezTo>
                  <a:pt x="9325" y="3309"/>
                  <a:pt x="9325" y="3309"/>
                  <a:pt x="9405" y="3309"/>
                </a:cubicBezTo>
                <a:cubicBezTo>
                  <a:pt x="9525" y="3369"/>
                  <a:pt x="9485" y="3249"/>
                  <a:pt x="9565" y="3249"/>
                </a:cubicBezTo>
                <a:cubicBezTo>
                  <a:pt x="9405" y="3189"/>
                  <a:pt x="9246" y="3129"/>
                  <a:pt x="9086" y="3008"/>
                </a:cubicBezTo>
                <a:cubicBezTo>
                  <a:pt x="9126" y="3129"/>
                  <a:pt x="9166" y="3129"/>
                  <a:pt x="9166" y="3189"/>
                </a:cubicBezTo>
                <a:cubicBezTo>
                  <a:pt x="9086" y="3189"/>
                  <a:pt x="8887" y="3069"/>
                  <a:pt x="8927" y="3189"/>
                </a:cubicBezTo>
                <a:cubicBezTo>
                  <a:pt x="8967" y="3309"/>
                  <a:pt x="8967" y="3309"/>
                  <a:pt x="8807" y="3309"/>
                </a:cubicBezTo>
                <a:cubicBezTo>
                  <a:pt x="8967" y="3430"/>
                  <a:pt x="9086" y="3490"/>
                  <a:pt x="9246" y="3550"/>
                </a:cubicBezTo>
                <a:cubicBezTo>
                  <a:pt x="9246" y="3550"/>
                  <a:pt x="9286" y="3550"/>
                  <a:pt x="9286" y="3550"/>
                </a:cubicBezTo>
                <a:cubicBezTo>
                  <a:pt x="9286" y="3550"/>
                  <a:pt x="9286" y="3610"/>
                  <a:pt x="9246" y="3610"/>
                </a:cubicBezTo>
                <a:cubicBezTo>
                  <a:pt x="9166" y="3610"/>
                  <a:pt x="9246" y="3610"/>
                  <a:pt x="9286" y="3670"/>
                </a:cubicBezTo>
                <a:cubicBezTo>
                  <a:pt x="9325" y="3670"/>
                  <a:pt x="9325" y="3670"/>
                  <a:pt x="9325" y="3670"/>
                </a:cubicBezTo>
                <a:cubicBezTo>
                  <a:pt x="9325" y="3670"/>
                  <a:pt x="9325" y="3730"/>
                  <a:pt x="9405" y="3730"/>
                </a:cubicBezTo>
                <a:cubicBezTo>
                  <a:pt x="9485" y="3791"/>
                  <a:pt x="9485" y="3851"/>
                  <a:pt x="9405" y="3851"/>
                </a:cubicBezTo>
                <a:cubicBezTo>
                  <a:pt x="9365" y="3851"/>
                  <a:pt x="9485" y="3911"/>
                  <a:pt x="9485" y="3911"/>
                </a:cubicBezTo>
                <a:cubicBezTo>
                  <a:pt x="9405" y="3911"/>
                  <a:pt x="9365" y="3851"/>
                  <a:pt x="9325" y="3791"/>
                </a:cubicBezTo>
                <a:cubicBezTo>
                  <a:pt x="9246" y="3730"/>
                  <a:pt x="9086" y="3610"/>
                  <a:pt x="8967" y="3490"/>
                </a:cubicBezTo>
                <a:cubicBezTo>
                  <a:pt x="8927" y="3490"/>
                  <a:pt x="8847" y="3430"/>
                  <a:pt x="8768" y="3369"/>
                </a:cubicBezTo>
                <a:cubicBezTo>
                  <a:pt x="8728" y="3309"/>
                  <a:pt x="8688" y="3309"/>
                  <a:pt x="8648" y="3249"/>
                </a:cubicBezTo>
                <a:cubicBezTo>
                  <a:pt x="8608" y="3249"/>
                  <a:pt x="8568" y="3189"/>
                  <a:pt x="8568" y="3189"/>
                </a:cubicBezTo>
                <a:cubicBezTo>
                  <a:pt x="8568" y="3189"/>
                  <a:pt x="8528" y="3129"/>
                  <a:pt x="8489" y="3129"/>
                </a:cubicBezTo>
                <a:cubicBezTo>
                  <a:pt x="8449" y="3189"/>
                  <a:pt x="8409" y="3129"/>
                  <a:pt x="8369" y="3129"/>
                </a:cubicBezTo>
                <a:cubicBezTo>
                  <a:pt x="8369" y="3129"/>
                  <a:pt x="8409" y="3129"/>
                  <a:pt x="8449" y="3189"/>
                </a:cubicBezTo>
                <a:cubicBezTo>
                  <a:pt x="8489" y="3189"/>
                  <a:pt x="8528" y="3249"/>
                  <a:pt x="8608" y="3249"/>
                </a:cubicBezTo>
                <a:cubicBezTo>
                  <a:pt x="8807" y="3430"/>
                  <a:pt x="8967" y="3610"/>
                  <a:pt x="9286" y="3791"/>
                </a:cubicBezTo>
                <a:cubicBezTo>
                  <a:pt x="9445" y="4031"/>
                  <a:pt x="9724" y="4212"/>
                  <a:pt x="9963" y="4392"/>
                </a:cubicBezTo>
                <a:cubicBezTo>
                  <a:pt x="10083" y="4452"/>
                  <a:pt x="10162" y="4573"/>
                  <a:pt x="10282" y="4633"/>
                </a:cubicBezTo>
                <a:cubicBezTo>
                  <a:pt x="10322" y="4753"/>
                  <a:pt x="10481" y="4813"/>
                  <a:pt x="10601" y="4934"/>
                </a:cubicBezTo>
                <a:cubicBezTo>
                  <a:pt x="10441" y="4874"/>
                  <a:pt x="10282" y="4874"/>
                  <a:pt x="10083" y="4753"/>
                </a:cubicBezTo>
                <a:cubicBezTo>
                  <a:pt x="9883" y="4633"/>
                  <a:pt x="9684" y="4513"/>
                  <a:pt x="9525" y="4392"/>
                </a:cubicBezTo>
                <a:cubicBezTo>
                  <a:pt x="9286" y="4152"/>
                  <a:pt x="9086" y="3971"/>
                  <a:pt x="8768" y="3791"/>
                </a:cubicBezTo>
                <a:cubicBezTo>
                  <a:pt x="8648" y="3670"/>
                  <a:pt x="8449" y="3610"/>
                  <a:pt x="8289" y="3550"/>
                </a:cubicBezTo>
                <a:cubicBezTo>
                  <a:pt x="8249" y="3610"/>
                  <a:pt x="8409" y="3730"/>
                  <a:pt x="8528" y="3791"/>
                </a:cubicBezTo>
                <a:cubicBezTo>
                  <a:pt x="8608" y="3791"/>
                  <a:pt x="8728" y="3851"/>
                  <a:pt x="8728" y="3911"/>
                </a:cubicBezTo>
                <a:cubicBezTo>
                  <a:pt x="8728" y="3911"/>
                  <a:pt x="8648" y="3911"/>
                  <a:pt x="8568" y="3911"/>
                </a:cubicBezTo>
                <a:cubicBezTo>
                  <a:pt x="8528" y="3911"/>
                  <a:pt x="8449" y="3851"/>
                  <a:pt x="8409" y="3911"/>
                </a:cubicBezTo>
                <a:cubicBezTo>
                  <a:pt x="8409" y="3851"/>
                  <a:pt x="8369" y="3851"/>
                  <a:pt x="8329" y="3791"/>
                </a:cubicBezTo>
                <a:cubicBezTo>
                  <a:pt x="8329" y="3791"/>
                  <a:pt x="8329" y="3791"/>
                  <a:pt x="8329" y="3730"/>
                </a:cubicBezTo>
                <a:cubicBezTo>
                  <a:pt x="8329" y="3730"/>
                  <a:pt x="8329" y="3730"/>
                  <a:pt x="8329" y="3730"/>
                </a:cubicBezTo>
                <a:cubicBezTo>
                  <a:pt x="8369" y="3791"/>
                  <a:pt x="8449" y="3851"/>
                  <a:pt x="8449" y="3791"/>
                </a:cubicBezTo>
                <a:cubicBezTo>
                  <a:pt x="8449" y="3791"/>
                  <a:pt x="8449" y="3730"/>
                  <a:pt x="8289" y="3670"/>
                </a:cubicBezTo>
                <a:cubicBezTo>
                  <a:pt x="8289" y="3670"/>
                  <a:pt x="8249" y="3670"/>
                  <a:pt x="8249" y="3670"/>
                </a:cubicBezTo>
                <a:cubicBezTo>
                  <a:pt x="8170" y="3610"/>
                  <a:pt x="8090" y="3550"/>
                  <a:pt x="8010" y="3490"/>
                </a:cubicBezTo>
                <a:cubicBezTo>
                  <a:pt x="8010" y="3490"/>
                  <a:pt x="7970" y="3490"/>
                  <a:pt x="7970" y="3490"/>
                </a:cubicBezTo>
                <a:cubicBezTo>
                  <a:pt x="8050" y="3550"/>
                  <a:pt x="8130" y="3610"/>
                  <a:pt x="8210" y="3670"/>
                </a:cubicBezTo>
                <a:cubicBezTo>
                  <a:pt x="8249" y="3730"/>
                  <a:pt x="8249" y="3730"/>
                  <a:pt x="8170" y="3730"/>
                </a:cubicBezTo>
                <a:cubicBezTo>
                  <a:pt x="8090" y="3730"/>
                  <a:pt x="8050" y="3730"/>
                  <a:pt x="8010" y="3730"/>
                </a:cubicBezTo>
                <a:cubicBezTo>
                  <a:pt x="7970" y="3670"/>
                  <a:pt x="7931" y="3610"/>
                  <a:pt x="7771" y="3550"/>
                </a:cubicBezTo>
                <a:cubicBezTo>
                  <a:pt x="7811" y="3610"/>
                  <a:pt x="7851" y="3670"/>
                  <a:pt x="7891" y="3730"/>
                </a:cubicBezTo>
                <a:cubicBezTo>
                  <a:pt x="7931" y="3851"/>
                  <a:pt x="8090" y="3911"/>
                  <a:pt x="8249" y="4031"/>
                </a:cubicBezTo>
                <a:cubicBezTo>
                  <a:pt x="8289" y="4091"/>
                  <a:pt x="8329" y="4091"/>
                  <a:pt x="8409" y="4152"/>
                </a:cubicBezTo>
                <a:cubicBezTo>
                  <a:pt x="8409" y="4152"/>
                  <a:pt x="8409" y="4152"/>
                  <a:pt x="8449" y="4212"/>
                </a:cubicBezTo>
                <a:cubicBezTo>
                  <a:pt x="8449" y="4212"/>
                  <a:pt x="8489" y="4272"/>
                  <a:pt x="8568" y="4272"/>
                </a:cubicBezTo>
                <a:cubicBezTo>
                  <a:pt x="8608" y="4332"/>
                  <a:pt x="8648" y="4332"/>
                  <a:pt x="8648" y="4332"/>
                </a:cubicBezTo>
                <a:cubicBezTo>
                  <a:pt x="8568" y="4392"/>
                  <a:pt x="8728" y="4452"/>
                  <a:pt x="8688" y="4513"/>
                </a:cubicBezTo>
                <a:cubicBezTo>
                  <a:pt x="8648" y="4452"/>
                  <a:pt x="8489" y="4392"/>
                  <a:pt x="8489" y="4452"/>
                </a:cubicBezTo>
                <a:cubicBezTo>
                  <a:pt x="8449" y="4452"/>
                  <a:pt x="8528" y="4513"/>
                  <a:pt x="8608" y="4573"/>
                </a:cubicBezTo>
                <a:cubicBezTo>
                  <a:pt x="8688" y="4633"/>
                  <a:pt x="8728" y="4633"/>
                  <a:pt x="8768" y="4693"/>
                </a:cubicBezTo>
                <a:cubicBezTo>
                  <a:pt x="8807" y="4813"/>
                  <a:pt x="8927" y="4934"/>
                  <a:pt x="9206" y="4994"/>
                </a:cubicBezTo>
                <a:cubicBezTo>
                  <a:pt x="9246" y="5114"/>
                  <a:pt x="9485" y="5235"/>
                  <a:pt x="9604" y="5295"/>
                </a:cubicBezTo>
                <a:cubicBezTo>
                  <a:pt x="9804" y="5475"/>
                  <a:pt x="10043" y="5656"/>
                  <a:pt x="10282" y="5836"/>
                </a:cubicBezTo>
                <a:cubicBezTo>
                  <a:pt x="10322" y="5896"/>
                  <a:pt x="10401" y="5957"/>
                  <a:pt x="10601" y="6077"/>
                </a:cubicBezTo>
                <a:cubicBezTo>
                  <a:pt x="10521" y="5957"/>
                  <a:pt x="10401" y="5896"/>
                  <a:pt x="10322" y="5836"/>
                </a:cubicBezTo>
                <a:cubicBezTo>
                  <a:pt x="10242" y="5776"/>
                  <a:pt x="10202" y="5716"/>
                  <a:pt x="10123" y="5656"/>
                </a:cubicBezTo>
                <a:cubicBezTo>
                  <a:pt x="10362" y="5776"/>
                  <a:pt x="10401" y="5896"/>
                  <a:pt x="10561" y="5957"/>
                </a:cubicBezTo>
                <a:cubicBezTo>
                  <a:pt x="10641" y="6017"/>
                  <a:pt x="10720" y="6077"/>
                  <a:pt x="10760" y="6077"/>
                </a:cubicBezTo>
                <a:cubicBezTo>
                  <a:pt x="10760" y="6077"/>
                  <a:pt x="10760" y="6077"/>
                  <a:pt x="10760" y="6077"/>
                </a:cubicBezTo>
                <a:cubicBezTo>
                  <a:pt x="10760" y="6137"/>
                  <a:pt x="10760" y="6137"/>
                  <a:pt x="10840" y="6197"/>
                </a:cubicBezTo>
                <a:cubicBezTo>
                  <a:pt x="10920" y="6257"/>
                  <a:pt x="10920" y="6197"/>
                  <a:pt x="10920" y="6197"/>
                </a:cubicBezTo>
                <a:cubicBezTo>
                  <a:pt x="11039" y="6257"/>
                  <a:pt x="11159" y="6318"/>
                  <a:pt x="11238" y="6438"/>
                </a:cubicBezTo>
                <a:cubicBezTo>
                  <a:pt x="11238" y="6438"/>
                  <a:pt x="11199" y="6438"/>
                  <a:pt x="11159" y="6378"/>
                </a:cubicBezTo>
                <a:cubicBezTo>
                  <a:pt x="11119" y="6378"/>
                  <a:pt x="11079" y="6318"/>
                  <a:pt x="11039" y="6378"/>
                </a:cubicBezTo>
                <a:cubicBezTo>
                  <a:pt x="10880" y="6318"/>
                  <a:pt x="10760" y="6257"/>
                  <a:pt x="10720" y="6137"/>
                </a:cubicBezTo>
                <a:cubicBezTo>
                  <a:pt x="10680" y="6137"/>
                  <a:pt x="10641" y="6077"/>
                  <a:pt x="10601" y="6077"/>
                </a:cubicBezTo>
                <a:cubicBezTo>
                  <a:pt x="10561" y="6077"/>
                  <a:pt x="10601" y="6137"/>
                  <a:pt x="10641" y="6137"/>
                </a:cubicBezTo>
                <a:cubicBezTo>
                  <a:pt x="10601" y="6137"/>
                  <a:pt x="10561" y="6137"/>
                  <a:pt x="10561" y="6137"/>
                </a:cubicBezTo>
                <a:cubicBezTo>
                  <a:pt x="10521" y="6137"/>
                  <a:pt x="10481" y="6077"/>
                  <a:pt x="10441" y="6077"/>
                </a:cubicBezTo>
                <a:cubicBezTo>
                  <a:pt x="10242" y="5957"/>
                  <a:pt x="10083" y="5776"/>
                  <a:pt x="9883" y="5656"/>
                </a:cubicBezTo>
                <a:cubicBezTo>
                  <a:pt x="9883" y="5656"/>
                  <a:pt x="9883" y="5656"/>
                  <a:pt x="9883" y="5716"/>
                </a:cubicBezTo>
                <a:cubicBezTo>
                  <a:pt x="988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804" y="5716"/>
                  <a:pt x="9684" y="5656"/>
                  <a:pt x="9644" y="5535"/>
                </a:cubicBezTo>
                <a:cubicBezTo>
                  <a:pt x="9604" y="5535"/>
                  <a:pt x="9525" y="5415"/>
                  <a:pt x="9405" y="5415"/>
                </a:cubicBezTo>
                <a:cubicBezTo>
                  <a:pt x="9365" y="5415"/>
                  <a:pt x="9325" y="5415"/>
                  <a:pt x="9325" y="5415"/>
                </a:cubicBezTo>
                <a:cubicBezTo>
                  <a:pt x="9246" y="5475"/>
                  <a:pt x="9365" y="5535"/>
                  <a:pt x="9445" y="5535"/>
                </a:cubicBezTo>
                <a:cubicBezTo>
                  <a:pt x="9724" y="5776"/>
                  <a:pt x="10083" y="6017"/>
                  <a:pt x="10362" y="6197"/>
                </a:cubicBezTo>
                <a:cubicBezTo>
                  <a:pt x="10362" y="6197"/>
                  <a:pt x="10362" y="6197"/>
                  <a:pt x="10362" y="6197"/>
                </a:cubicBezTo>
                <a:cubicBezTo>
                  <a:pt x="10481" y="6318"/>
                  <a:pt x="10760" y="6438"/>
                  <a:pt x="10800" y="6558"/>
                </a:cubicBezTo>
                <a:cubicBezTo>
                  <a:pt x="10401" y="6318"/>
                  <a:pt x="10043" y="6077"/>
                  <a:pt x="9684" y="5776"/>
                </a:cubicBezTo>
                <a:cubicBezTo>
                  <a:pt x="9325" y="5475"/>
                  <a:pt x="8927" y="5235"/>
                  <a:pt x="8449" y="4934"/>
                </a:cubicBezTo>
                <a:cubicBezTo>
                  <a:pt x="8369" y="4874"/>
                  <a:pt x="8289" y="4813"/>
                  <a:pt x="8210" y="4753"/>
                </a:cubicBezTo>
                <a:cubicBezTo>
                  <a:pt x="8050" y="4573"/>
                  <a:pt x="7771" y="4392"/>
                  <a:pt x="7572" y="4212"/>
                </a:cubicBezTo>
                <a:cubicBezTo>
                  <a:pt x="7532" y="4212"/>
                  <a:pt x="7692" y="4272"/>
                  <a:pt x="7692" y="4332"/>
                </a:cubicBezTo>
                <a:cubicBezTo>
                  <a:pt x="7492" y="4272"/>
                  <a:pt x="7333" y="4152"/>
                  <a:pt x="7213" y="4031"/>
                </a:cubicBezTo>
                <a:cubicBezTo>
                  <a:pt x="7134" y="3911"/>
                  <a:pt x="7054" y="3851"/>
                  <a:pt x="6815" y="3791"/>
                </a:cubicBezTo>
                <a:cubicBezTo>
                  <a:pt x="6615" y="3730"/>
                  <a:pt x="6576" y="3610"/>
                  <a:pt x="6456" y="3550"/>
                </a:cubicBezTo>
                <a:cubicBezTo>
                  <a:pt x="6456" y="3550"/>
                  <a:pt x="6456" y="3550"/>
                  <a:pt x="6456" y="3550"/>
                </a:cubicBezTo>
                <a:cubicBezTo>
                  <a:pt x="6257" y="3430"/>
                  <a:pt x="6097" y="3249"/>
                  <a:pt x="5938" y="3129"/>
                </a:cubicBezTo>
                <a:cubicBezTo>
                  <a:pt x="6058" y="3189"/>
                  <a:pt x="6097" y="3249"/>
                  <a:pt x="6177" y="3309"/>
                </a:cubicBezTo>
                <a:cubicBezTo>
                  <a:pt x="6217" y="3309"/>
                  <a:pt x="6297" y="3369"/>
                  <a:pt x="6416" y="3430"/>
                </a:cubicBezTo>
                <a:cubicBezTo>
                  <a:pt x="6376" y="3369"/>
                  <a:pt x="6337" y="3309"/>
                  <a:pt x="6217" y="3309"/>
                </a:cubicBezTo>
                <a:cubicBezTo>
                  <a:pt x="6097" y="3189"/>
                  <a:pt x="6018" y="3129"/>
                  <a:pt x="5898" y="3008"/>
                </a:cubicBezTo>
                <a:cubicBezTo>
                  <a:pt x="5818" y="2948"/>
                  <a:pt x="5779" y="2948"/>
                  <a:pt x="5699" y="2888"/>
                </a:cubicBezTo>
                <a:cubicBezTo>
                  <a:pt x="5699" y="2888"/>
                  <a:pt x="5659" y="2888"/>
                  <a:pt x="5659" y="2888"/>
                </a:cubicBezTo>
                <a:cubicBezTo>
                  <a:pt x="5739" y="2948"/>
                  <a:pt x="5779" y="2948"/>
                  <a:pt x="5818" y="3008"/>
                </a:cubicBezTo>
                <a:cubicBezTo>
                  <a:pt x="5818" y="3008"/>
                  <a:pt x="5779" y="3008"/>
                  <a:pt x="5779" y="3008"/>
                </a:cubicBezTo>
                <a:cubicBezTo>
                  <a:pt x="5579" y="2828"/>
                  <a:pt x="5261" y="2647"/>
                  <a:pt x="5141" y="2467"/>
                </a:cubicBezTo>
                <a:cubicBezTo>
                  <a:pt x="5021" y="2407"/>
                  <a:pt x="4942" y="2347"/>
                  <a:pt x="4822" y="2286"/>
                </a:cubicBezTo>
                <a:cubicBezTo>
                  <a:pt x="4822" y="2226"/>
                  <a:pt x="4782" y="2166"/>
                  <a:pt x="4623" y="2046"/>
                </a:cubicBezTo>
                <a:cubicBezTo>
                  <a:pt x="4503" y="1925"/>
                  <a:pt x="4224" y="1805"/>
                  <a:pt x="3985" y="1685"/>
                </a:cubicBezTo>
                <a:cubicBezTo>
                  <a:pt x="3985" y="1685"/>
                  <a:pt x="3985" y="1685"/>
                  <a:pt x="3945" y="1685"/>
                </a:cubicBezTo>
                <a:cubicBezTo>
                  <a:pt x="3906" y="1625"/>
                  <a:pt x="3826" y="1564"/>
                  <a:pt x="3746" y="1504"/>
                </a:cubicBezTo>
                <a:cubicBezTo>
                  <a:pt x="3666" y="1444"/>
                  <a:pt x="3746" y="1444"/>
                  <a:pt x="3826" y="1504"/>
                </a:cubicBezTo>
                <a:cubicBezTo>
                  <a:pt x="3866" y="1504"/>
                  <a:pt x="3906" y="1564"/>
                  <a:pt x="4025" y="1625"/>
                </a:cubicBezTo>
                <a:cubicBezTo>
                  <a:pt x="3985" y="1564"/>
                  <a:pt x="3906" y="1504"/>
                  <a:pt x="3866" y="1504"/>
                </a:cubicBezTo>
                <a:cubicBezTo>
                  <a:pt x="3826" y="1444"/>
                  <a:pt x="3786" y="1444"/>
                  <a:pt x="3746" y="1444"/>
                </a:cubicBezTo>
                <a:cubicBezTo>
                  <a:pt x="3587" y="1264"/>
                  <a:pt x="3308" y="1023"/>
                  <a:pt x="3069" y="842"/>
                </a:cubicBezTo>
                <a:cubicBezTo>
                  <a:pt x="2989" y="782"/>
                  <a:pt x="2949" y="722"/>
                  <a:pt x="2750" y="662"/>
                </a:cubicBezTo>
                <a:cubicBezTo>
                  <a:pt x="2790" y="722"/>
                  <a:pt x="2909" y="782"/>
                  <a:pt x="3029" y="842"/>
                </a:cubicBezTo>
                <a:cubicBezTo>
                  <a:pt x="3148" y="963"/>
                  <a:pt x="3308" y="1083"/>
                  <a:pt x="3467" y="1203"/>
                </a:cubicBezTo>
                <a:cubicBezTo>
                  <a:pt x="3387" y="1264"/>
                  <a:pt x="3587" y="1444"/>
                  <a:pt x="3666" y="1504"/>
                </a:cubicBezTo>
                <a:cubicBezTo>
                  <a:pt x="3706" y="1625"/>
                  <a:pt x="3826" y="1685"/>
                  <a:pt x="3906" y="1745"/>
                </a:cubicBezTo>
                <a:cubicBezTo>
                  <a:pt x="3906" y="1805"/>
                  <a:pt x="4025" y="1865"/>
                  <a:pt x="4105" y="1865"/>
                </a:cubicBezTo>
                <a:cubicBezTo>
                  <a:pt x="4304" y="1986"/>
                  <a:pt x="4503" y="2106"/>
                  <a:pt x="4384" y="2166"/>
                </a:cubicBezTo>
                <a:cubicBezTo>
                  <a:pt x="4344" y="2226"/>
                  <a:pt x="4424" y="2286"/>
                  <a:pt x="4583" y="2347"/>
                </a:cubicBezTo>
                <a:cubicBezTo>
                  <a:pt x="4663" y="2407"/>
                  <a:pt x="4742" y="2467"/>
                  <a:pt x="4822" y="2527"/>
                </a:cubicBezTo>
                <a:cubicBezTo>
                  <a:pt x="4862" y="2527"/>
                  <a:pt x="4942" y="2587"/>
                  <a:pt x="4982" y="2647"/>
                </a:cubicBezTo>
                <a:cubicBezTo>
                  <a:pt x="4982" y="2647"/>
                  <a:pt x="5021" y="2708"/>
                  <a:pt x="5101" y="2768"/>
                </a:cubicBezTo>
                <a:cubicBezTo>
                  <a:pt x="5141" y="2768"/>
                  <a:pt x="5101" y="2708"/>
                  <a:pt x="5061" y="2647"/>
                </a:cubicBezTo>
                <a:cubicBezTo>
                  <a:pt x="5021" y="2587"/>
                  <a:pt x="4982" y="2527"/>
                  <a:pt x="4902" y="2527"/>
                </a:cubicBezTo>
                <a:cubicBezTo>
                  <a:pt x="4822" y="2407"/>
                  <a:pt x="4822" y="2407"/>
                  <a:pt x="4902" y="2407"/>
                </a:cubicBezTo>
                <a:cubicBezTo>
                  <a:pt x="4982" y="2407"/>
                  <a:pt x="4982" y="2467"/>
                  <a:pt x="5021" y="2467"/>
                </a:cubicBezTo>
                <a:cubicBezTo>
                  <a:pt x="5340" y="2768"/>
                  <a:pt x="5699" y="3008"/>
                  <a:pt x="6018" y="3309"/>
                </a:cubicBezTo>
                <a:cubicBezTo>
                  <a:pt x="5938" y="3249"/>
                  <a:pt x="5818" y="3189"/>
                  <a:pt x="5779" y="3189"/>
                </a:cubicBezTo>
                <a:cubicBezTo>
                  <a:pt x="5579" y="3008"/>
                  <a:pt x="5380" y="2948"/>
                  <a:pt x="5141" y="2948"/>
                </a:cubicBezTo>
                <a:cubicBezTo>
                  <a:pt x="5141" y="2948"/>
                  <a:pt x="5181" y="2888"/>
                  <a:pt x="5141" y="2888"/>
                </a:cubicBezTo>
                <a:cubicBezTo>
                  <a:pt x="5141" y="2888"/>
                  <a:pt x="5101" y="2828"/>
                  <a:pt x="5061" y="2828"/>
                </a:cubicBezTo>
                <a:cubicBezTo>
                  <a:pt x="5061" y="2888"/>
                  <a:pt x="5021" y="2888"/>
                  <a:pt x="5101" y="2948"/>
                </a:cubicBezTo>
                <a:cubicBezTo>
                  <a:pt x="5141" y="3008"/>
                  <a:pt x="4862" y="2888"/>
                  <a:pt x="5021" y="3008"/>
                </a:cubicBezTo>
                <a:cubicBezTo>
                  <a:pt x="5101" y="3069"/>
                  <a:pt x="5261" y="3129"/>
                  <a:pt x="5261" y="3069"/>
                </a:cubicBezTo>
                <a:cubicBezTo>
                  <a:pt x="5420" y="2948"/>
                  <a:pt x="5539" y="3129"/>
                  <a:pt x="5699" y="3189"/>
                </a:cubicBezTo>
                <a:cubicBezTo>
                  <a:pt x="5739" y="3249"/>
                  <a:pt x="5818" y="3309"/>
                  <a:pt x="5858" y="3369"/>
                </a:cubicBezTo>
                <a:cubicBezTo>
                  <a:pt x="6018" y="3490"/>
                  <a:pt x="6137" y="3430"/>
                  <a:pt x="6257" y="3490"/>
                </a:cubicBezTo>
                <a:cubicBezTo>
                  <a:pt x="6257" y="3490"/>
                  <a:pt x="6257" y="3490"/>
                  <a:pt x="6257" y="3490"/>
                </a:cubicBezTo>
                <a:cubicBezTo>
                  <a:pt x="6297" y="3490"/>
                  <a:pt x="6297" y="3490"/>
                  <a:pt x="6297" y="3490"/>
                </a:cubicBezTo>
                <a:cubicBezTo>
                  <a:pt x="6416" y="3610"/>
                  <a:pt x="6257" y="3610"/>
                  <a:pt x="6337" y="3730"/>
                </a:cubicBezTo>
                <a:cubicBezTo>
                  <a:pt x="6456" y="3851"/>
                  <a:pt x="6735" y="4031"/>
                  <a:pt x="6894" y="4212"/>
                </a:cubicBezTo>
                <a:cubicBezTo>
                  <a:pt x="6974" y="4212"/>
                  <a:pt x="7014" y="4272"/>
                  <a:pt x="7054" y="4332"/>
                </a:cubicBezTo>
                <a:cubicBezTo>
                  <a:pt x="7293" y="4452"/>
                  <a:pt x="7373" y="4573"/>
                  <a:pt x="7492" y="4693"/>
                </a:cubicBezTo>
                <a:cubicBezTo>
                  <a:pt x="7731" y="4813"/>
                  <a:pt x="7811" y="4934"/>
                  <a:pt x="8050" y="5114"/>
                </a:cubicBezTo>
                <a:cubicBezTo>
                  <a:pt x="8130" y="5174"/>
                  <a:pt x="8249" y="5235"/>
                  <a:pt x="8329" y="5355"/>
                </a:cubicBezTo>
                <a:cubicBezTo>
                  <a:pt x="8568" y="5535"/>
                  <a:pt x="8847" y="5716"/>
                  <a:pt x="9086" y="5896"/>
                </a:cubicBezTo>
                <a:cubicBezTo>
                  <a:pt x="9126" y="5957"/>
                  <a:pt x="9206" y="6017"/>
                  <a:pt x="9246" y="6017"/>
                </a:cubicBezTo>
                <a:cubicBezTo>
                  <a:pt x="9206" y="6017"/>
                  <a:pt x="9166" y="6017"/>
                  <a:pt x="9126" y="6017"/>
                </a:cubicBezTo>
                <a:cubicBezTo>
                  <a:pt x="8927" y="5836"/>
                  <a:pt x="8728" y="5716"/>
                  <a:pt x="8489" y="5596"/>
                </a:cubicBezTo>
                <a:cubicBezTo>
                  <a:pt x="8528" y="5596"/>
                  <a:pt x="8528" y="5596"/>
                  <a:pt x="8528" y="5656"/>
                </a:cubicBezTo>
                <a:cubicBezTo>
                  <a:pt x="8528" y="5596"/>
                  <a:pt x="8489" y="5596"/>
                  <a:pt x="8489" y="5596"/>
                </a:cubicBezTo>
                <a:cubicBezTo>
                  <a:pt x="8249" y="5355"/>
                  <a:pt x="7970" y="5174"/>
                  <a:pt x="7731" y="4994"/>
                </a:cubicBezTo>
                <a:cubicBezTo>
                  <a:pt x="7492" y="4813"/>
                  <a:pt x="7213" y="4633"/>
                  <a:pt x="6974" y="4452"/>
                </a:cubicBezTo>
                <a:cubicBezTo>
                  <a:pt x="6576" y="4212"/>
                  <a:pt x="6177" y="3911"/>
                  <a:pt x="5818" y="3610"/>
                </a:cubicBezTo>
                <a:cubicBezTo>
                  <a:pt x="5739" y="3550"/>
                  <a:pt x="5619" y="3490"/>
                  <a:pt x="5500" y="3430"/>
                </a:cubicBezTo>
                <a:cubicBezTo>
                  <a:pt x="5300" y="3189"/>
                  <a:pt x="4942" y="3008"/>
                  <a:pt x="4703" y="2768"/>
                </a:cubicBezTo>
                <a:cubicBezTo>
                  <a:pt x="4703" y="2708"/>
                  <a:pt x="4503" y="2647"/>
                  <a:pt x="4384" y="2527"/>
                </a:cubicBezTo>
                <a:cubicBezTo>
                  <a:pt x="4344" y="2587"/>
                  <a:pt x="4543" y="2708"/>
                  <a:pt x="4623" y="2768"/>
                </a:cubicBezTo>
                <a:cubicBezTo>
                  <a:pt x="4623" y="2768"/>
                  <a:pt x="4623" y="2768"/>
                  <a:pt x="4623" y="2768"/>
                </a:cubicBezTo>
                <a:cubicBezTo>
                  <a:pt x="4583" y="2828"/>
                  <a:pt x="4503" y="2828"/>
                  <a:pt x="4224" y="2708"/>
                </a:cubicBezTo>
                <a:cubicBezTo>
                  <a:pt x="4304" y="2768"/>
                  <a:pt x="4304" y="2888"/>
                  <a:pt x="4463" y="2948"/>
                </a:cubicBezTo>
                <a:cubicBezTo>
                  <a:pt x="4543" y="2948"/>
                  <a:pt x="4424" y="2828"/>
                  <a:pt x="4623" y="2948"/>
                </a:cubicBezTo>
                <a:cubicBezTo>
                  <a:pt x="4782" y="3008"/>
                  <a:pt x="4742" y="3069"/>
                  <a:pt x="4862" y="3129"/>
                </a:cubicBezTo>
                <a:cubicBezTo>
                  <a:pt x="4862" y="3249"/>
                  <a:pt x="4663" y="3189"/>
                  <a:pt x="4663" y="3189"/>
                </a:cubicBezTo>
                <a:cubicBezTo>
                  <a:pt x="4304" y="3069"/>
                  <a:pt x="4663" y="3249"/>
                  <a:pt x="4623" y="3249"/>
                </a:cubicBezTo>
                <a:cubicBezTo>
                  <a:pt x="4663" y="3249"/>
                  <a:pt x="4623" y="3249"/>
                  <a:pt x="4583" y="3309"/>
                </a:cubicBezTo>
                <a:cubicBezTo>
                  <a:pt x="4583" y="3309"/>
                  <a:pt x="4543" y="3309"/>
                  <a:pt x="4503" y="3309"/>
                </a:cubicBezTo>
                <a:cubicBezTo>
                  <a:pt x="4463" y="3249"/>
                  <a:pt x="4384" y="3189"/>
                  <a:pt x="4304" y="3129"/>
                </a:cubicBezTo>
                <a:cubicBezTo>
                  <a:pt x="4224" y="3069"/>
                  <a:pt x="4145" y="3008"/>
                  <a:pt x="4065" y="2948"/>
                </a:cubicBezTo>
                <a:cubicBezTo>
                  <a:pt x="3906" y="2768"/>
                  <a:pt x="3587" y="2587"/>
                  <a:pt x="3268" y="2347"/>
                </a:cubicBezTo>
                <a:cubicBezTo>
                  <a:pt x="3547" y="2587"/>
                  <a:pt x="3706" y="2768"/>
                  <a:pt x="4025" y="2948"/>
                </a:cubicBezTo>
                <a:cubicBezTo>
                  <a:pt x="4105" y="3008"/>
                  <a:pt x="4185" y="3069"/>
                  <a:pt x="4304" y="3129"/>
                </a:cubicBezTo>
                <a:cubicBezTo>
                  <a:pt x="4344" y="3249"/>
                  <a:pt x="4424" y="3309"/>
                  <a:pt x="4503" y="3369"/>
                </a:cubicBezTo>
                <a:cubicBezTo>
                  <a:pt x="4424" y="3369"/>
                  <a:pt x="4503" y="3430"/>
                  <a:pt x="4463" y="3430"/>
                </a:cubicBezTo>
                <a:cubicBezTo>
                  <a:pt x="4304" y="3430"/>
                  <a:pt x="4224" y="3369"/>
                  <a:pt x="4145" y="3309"/>
                </a:cubicBezTo>
                <a:cubicBezTo>
                  <a:pt x="3706" y="2948"/>
                  <a:pt x="3268" y="2527"/>
                  <a:pt x="2830" y="2166"/>
                </a:cubicBezTo>
                <a:cubicBezTo>
                  <a:pt x="2790" y="2166"/>
                  <a:pt x="2750" y="2106"/>
                  <a:pt x="2670" y="2106"/>
                </a:cubicBezTo>
                <a:cubicBezTo>
                  <a:pt x="2630" y="1986"/>
                  <a:pt x="2511" y="1925"/>
                  <a:pt x="2391" y="1865"/>
                </a:cubicBezTo>
                <a:cubicBezTo>
                  <a:pt x="2391" y="1805"/>
                  <a:pt x="2391" y="1805"/>
                  <a:pt x="2391" y="1805"/>
                </a:cubicBezTo>
                <a:cubicBezTo>
                  <a:pt x="2391" y="1805"/>
                  <a:pt x="2351" y="1805"/>
                  <a:pt x="2351" y="1745"/>
                </a:cubicBezTo>
                <a:cubicBezTo>
                  <a:pt x="2272" y="1685"/>
                  <a:pt x="2192" y="1625"/>
                  <a:pt x="2072" y="1504"/>
                </a:cubicBezTo>
                <a:cubicBezTo>
                  <a:pt x="2032" y="1444"/>
                  <a:pt x="2032" y="1384"/>
                  <a:pt x="1754" y="1203"/>
                </a:cubicBezTo>
                <a:cubicBezTo>
                  <a:pt x="1475" y="1083"/>
                  <a:pt x="1355" y="903"/>
                  <a:pt x="1395" y="782"/>
                </a:cubicBezTo>
                <a:cubicBezTo>
                  <a:pt x="1395" y="722"/>
                  <a:pt x="1475" y="722"/>
                  <a:pt x="1435" y="662"/>
                </a:cubicBezTo>
                <a:cubicBezTo>
                  <a:pt x="1315" y="662"/>
                  <a:pt x="1196" y="602"/>
                  <a:pt x="1076" y="602"/>
                </a:cubicBezTo>
                <a:cubicBezTo>
                  <a:pt x="996" y="542"/>
                  <a:pt x="956" y="481"/>
                  <a:pt x="917" y="481"/>
                </a:cubicBezTo>
                <a:cubicBezTo>
                  <a:pt x="917" y="421"/>
                  <a:pt x="877" y="421"/>
                  <a:pt x="877" y="421"/>
                </a:cubicBezTo>
                <a:cubicBezTo>
                  <a:pt x="757" y="301"/>
                  <a:pt x="677" y="241"/>
                  <a:pt x="558" y="120"/>
                </a:cubicBezTo>
                <a:cubicBezTo>
                  <a:pt x="518" y="120"/>
                  <a:pt x="478" y="60"/>
                  <a:pt x="359" y="0"/>
                </a:cubicBezTo>
                <a:cubicBezTo>
                  <a:pt x="359" y="60"/>
                  <a:pt x="438" y="120"/>
                  <a:pt x="518" y="120"/>
                </a:cubicBezTo>
                <a:cubicBezTo>
                  <a:pt x="518" y="181"/>
                  <a:pt x="518" y="181"/>
                  <a:pt x="518" y="181"/>
                </a:cubicBezTo>
                <a:cubicBezTo>
                  <a:pt x="518" y="181"/>
                  <a:pt x="478" y="181"/>
                  <a:pt x="478" y="181"/>
                </a:cubicBezTo>
                <a:cubicBezTo>
                  <a:pt x="438" y="181"/>
                  <a:pt x="438" y="181"/>
                  <a:pt x="438" y="181"/>
                </a:cubicBezTo>
                <a:cubicBezTo>
                  <a:pt x="359" y="120"/>
                  <a:pt x="359" y="60"/>
                  <a:pt x="199" y="0"/>
                </a:cubicBezTo>
                <a:cubicBezTo>
                  <a:pt x="199" y="0"/>
                  <a:pt x="279" y="60"/>
                  <a:pt x="399" y="181"/>
                </a:cubicBezTo>
                <a:cubicBezTo>
                  <a:pt x="438" y="181"/>
                  <a:pt x="478" y="241"/>
                  <a:pt x="558" y="301"/>
                </a:cubicBezTo>
                <a:cubicBezTo>
                  <a:pt x="518" y="301"/>
                  <a:pt x="638" y="361"/>
                  <a:pt x="677" y="421"/>
                </a:cubicBezTo>
                <a:cubicBezTo>
                  <a:pt x="677" y="421"/>
                  <a:pt x="677" y="481"/>
                  <a:pt x="717" y="481"/>
                </a:cubicBezTo>
                <a:cubicBezTo>
                  <a:pt x="837" y="542"/>
                  <a:pt x="877" y="662"/>
                  <a:pt x="996" y="722"/>
                </a:cubicBezTo>
                <a:cubicBezTo>
                  <a:pt x="996" y="782"/>
                  <a:pt x="1116" y="842"/>
                  <a:pt x="1196" y="903"/>
                </a:cubicBezTo>
                <a:cubicBezTo>
                  <a:pt x="1235" y="963"/>
                  <a:pt x="1315" y="1023"/>
                  <a:pt x="1315" y="1083"/>
                </a:cubicBezTo>
                <a:cubicBezTo>
                  <a:pt x="1315" y="1083"/>
                  <a:pt x="1315" y="1083"/>
                  <a:pt x="1315" y="1083"/>
                </a:cubicBezTo>
                <a:cubicBezTo>
                  <a:pt x="1275" y="1083"/>
                  <a:pt x="1235" y="1083"/>
                  <a:pt x="1275" y="1083"/>
                </a:cubicBezTo>
                <a:cubicBezTo>
                  <a:pt x="1315" y="1143"/>
                  <a:pt x="1395" y="1143"/>
                  <a:pt x="1435" y="1143"/>
                </a:cubicBezTo>
                <a:cubicBezTo>
                  <a:pt x="1674" y="1324"/>
                  <a:pt x="1634" y="1384"/>
                  <a:pt x="1833" y="1564"/>
                </a:cubicBezTo>
                <a:cubicBezTo>
                  <a:pt x="1873" y="1625"/>
                  <a:pt x="2032" y="1685"/>
                  <a:pt x="2032" y="1745"/>
                </a:cubicBezTo>
                <a:cubicBezTo>
                  <a:pt x="1674" y="1504"/>
                  <a:pt x="1355" y="1264"/>
                  <a:pt x="1116" y="1083"/>
                </a:cubicBezTo>
                <a:cubicBezTo>
                  <a:pt x="1116" y="1023"/>
                  <a:pt x="1116" y="1023"/>
                  <a:pt x="1036" y="963"/>
                </a:cubicBezTo>
                <a:cubicBezTo>
                  <a:pt x="956" y="903"/>
                  <a:pt x="877" y="842"/>
                  <a:pt x="757" y="782"/>
                </a:cubicBezTo>
                <a:cubicBezTo>
                  <a:pt x="797" y="842"/>
                  <a:pt x="837" y="903"/>
                  <a:pt x="917" y="963"/>
                </a:cubicBezTo>
                <a:cubicBezTo>
                  <a:pt x="956" y="963"/>
                  <a:pt x="996" y="1023"/>
                  <a:pt x="1036" y="1023"/>
                </a:cubicBezTo>
                <a:cubicBezTo>
                  <a:pt x="1036" y="1083"/>
                  <a:pt x="1156" y="1143"/>
                  <a:pt x="1156" y="1203"/>
                </a:cubicBezTo>
                <a:cubicBezTo>
                  <a:pt x="1116" y="1143"/>
                  <a:pt x="1076" y="1143"/>
                  <a:pt x="996" y="1083"/>
                </a:cubicBezTo>
                <a:cubicBezTo>
                  <a:pt x="917" y="1083"/>
                  <a:pt x="996" y="1143"/>
                  <a:pt x="1036" y="1203"/>
                </a:cubicBezTo>
                <a:cubicBezTo>
                  <a:pt x="1116" y="1264"/>
                  <a:pt x="1235" y="1324"/>
                  <a:pt x="1395" y="1384"/>
                </a:cubicBezTo>
                <a:cubicBezTo>
                  <a:pt x="1475" y="1504"/>
                  <a:pt x="1634" y="1685"/>
                  <a:pt x="1833" y="1805"/>
                </a:cubicBezTo>
                <a:cubicBezTo>
                  <a:pt x="1993" y="1925"/>
                  <a:pt x="1714" y="1865"/>
                  <a:pt x="1714" y="1986"/>
                </a:cubicBezTo>
                <a:cubicBezTo>
                  <a:pt x="1674" y="1986"/>
                  <a:pt x="1634" y="1986"/>
                  <a:pt x="1554" y="1925"/>
                </a:cubicBezTo>
                <a:cubicBezTo>
                  <a:pt x="1395" y="1805"/>
                  <a:pt x="1235" y="1685"/>
                  <a:pt x="1156" y="1564"/>
                </a:cubicBezTo>
                <a:cubicBezTo>
                  <a:pt x="1235" y="1504"/>
                  <a:pt x="1315" y="1625"/>
                  <a:pt x="1395" y="1625"/>
                </a:cubicBezTo>
                <a:cubicBezTo>
                  <a:pt x="1315" y="1564"/>
                  <a:pt x="1275" y="1444"/>
                  <a:pt x="1116" y="1444"/>
                </a:cubicBezTo>
                <a:cubicBezTo>
                  <a:pt x="996" y="1384"/>
                  <a:pt x="1116" y="1504"/>
                  <a:pt x="1076" y="1504"/>
                </a:cubicBezTo>
                <a:cubicBezTo>
                  <a:pt x="877" y="1444"/>
                  <a:pt x="877" y="1504"/>
                  <a:pt x="956" y="1564"/>
                </a:cubicBezTo>
                <a:cubicBezTo>
                  <a:pt x="1116" y="1685"/>
                  <a:pt x="1275" y="1805"/>
                  <a:pt x="1435" y="1925"/>
                </a:cubicBezTo>
                <a:cubicBezTo>
                  <a:pt x="1475" y="1986"/>
                  <a:pt x="1634" y="2046"/>
                  <a:pt x="1594" y="2106"/>
                </a:cubicBezTo>
                <a:cubicBezTo>
                  <a:pt x="1435" y="2046"/>
                  <a:pt x="1594" y="2166"/>
                  <a:pt x="1554" y="2166"/>
                </a:cubicBezTo>
                <a:cubicBezTo>
                  <a:pt x="1435" y="2166"/>
                  <a:pt x="1395" y="2106"/>
                  <a:pt x="1315" y="2106"/>
                </a:cubicBezTo>
                <a:cubicBezTo>
                  <a:pt x="1076" y="1986"/>
                  <a:pt x="1036" y="1865"/>
                  <a:pt x="757" y="1745"/>
                </a:cubicBezTo>
                <a:cubicBezTo>
                  <a:pt x="797" y="1805"/>
                  <a:pt x="996" y="1865"/>
                  <a:pt x="996" y="1925"/>
                </a:cubicBezTo>
                <a:cubicBezTo>
                  <a:pt x="996" y="2046"/>
                  <a:pt x="1395" y="2226"/>
                  <a:pt x="1275" y="2286"/>
                </a:cubicBezTo>
                <a:cubicBezTo>
                  <a:pt x="1235" y="2286"/>
                  <a:pt x="1196" y="2226"/>
                  <a:pt x="1156" y="2226"/>
                </a:cubicBezTo>
                <a:cubicBezTo>
                  <a:pt x="1156" y="2106"/>
                  <a:pt x="837" y="1986"/>
                  <a:pt x="717" y="1865"/>
                </a:cubicBezTo>
                <a:cubicBezTo>
                  <a:pt x="757" y="1986"/>
                  <a:pt x="837" y="2046"/>
                  <a:pt x="996" y="2166"/>
                </a:cubicBezTo>
                <a:cubicBezTo>
                  <a:pt x="1156" y="2286"/>
                  <a:pt x="1355" y="2407"/>
                  <a:pt x="1514" y="2587"/>
                </a:cubicBezTo>
                <a:cubicBezTo>
                  <a:pt x="1315" y="2467"/>
                  <a:pt x="1156" y="2407"/>
                  <a:pt x="956" y="2286"/>
                </a:cubicBezTo>
                <a:cubicBezTo>
                  <a:pt x="956" y="2226"/>
                  <a:pt x="917" y="2166"/>
                  <a:pt x="837" y="2106"/>
                </a:cubicBezTo>
                <a:cubicBezTo>
                  <a:pt x="757" y="2106"/>
                  <a:pt x="757" y="2166"/>
                  <a:pt x="837" y="2226"/>
                </a:cubicBezTo>
                <a:cubicBezTo>
                  <a:pt x="877" y="2286"/>
                  <a:pt x="877" y="2286"/>
                  <a:pt x="877" y="2286"/>
                </a:cubicBezTo>
                <a:cubicBezTo>
                  <a:pt x="1116" y="2647"/>
                  <a:pt x="1395" y="2948"/>
                  <a:pt x="1754" y="3309"/>
                </a:cubicBezTo>
                <a:cubicBezTo>
                  <a:pt x="1714" y="3309"/>
                  <a:pt x="1714" y="3309"/>
                  <a:pt x="1674" y="3249"/>
                </a:cubicBezTo>
                <a:cubicBezTo>
                  <a:pt x="1355" y="3008"/>
                  <a:pt x="996" y="2708"/>
                  <a:pt x="677" y="2407"/>
                </a:cubicBezTo>
                <a:cubicBezTo>
                  <a:pt x="478" y="2226"/>
                  <a:pt x="239" y="2046"/>
                  <a:pt x="0" y="1865"/>
                </a:cubicBezTo>
                <a:cubicBezTo>
                  <a:pt x="0" y="5054"/>
                  <a:pt x="0" y="5054"/>
                  <a:pt x="0" y="5054"/>
                </a:cubicBezTo>
                <a:cubicBezTo>
                  <a:pt x="0" y="5054"/>
                  <a:pt x="40" y="5114"/>
                  <a:pt x="40" y="5114"/>
                </a:cubicBezTo>
                <a:cubicBezTo>
                  <a:pt x="80" y="5174"/>
                  <a:pt x="120" y="5174"/>
                  <a:pt x="159" y="5235"/>
                </a:cubicBezTo>
                <a:cubicBezTo>
                  <a:pt x="159" y="5235"/>
                  <a:pt x="199" y="5295"/>
                  <a:pt x="239" y="5295"/>
                </a:cubicBezTo>
                <a:cubicBezTo>
                  <a:pt x="159" y="5295"/>
                  <a:pt x="80" y="5295"/>
                  <a:pt x="0" y="5295"/>
                </a:cubicBezTo>
                <a:cubicBezTo>
                  <a:pt x="0" y="6438"/>
                  <a:pt x="0" y="6438"/>
                  <a:pt x="0" y="6438"/>
                </a:cubicBezTo>
                <a:cubicBezTo>
                  <a:pt x="0" y="6438"/>
                  <a:pt x="0" y="6438"/>
                  <a:pt x="40" y="6438"/>
                </a:cubicBezTo>
                <a:cubicBezTo>
                  <a:pt x="40" y="6498"/>
                  <a:pt x="40" y="6498"/>
                  <a:pt x="80" y="6558"/>
                </a:cubicBezTo>
                <a:cubicBezTo>
                  <a:pt x="40" y="6558"/>
                  <a:pt x="40" y="6558"/>
                  <a:pt x="0" y="6558"/>
                </a:cubicBezTo>
                <a:cubicBezTo>
                  <a:pt x="0" y="6558"/>
                  <a:pt x="0" y="6558"/>
                  <a:pt x="0" y="6498"/>
                </a:cubicBezTo>
                <a:cubicBezTo>
                  <a:pt x="0" y="7581"/>
                  <a:pt x="0" y="7581"/>
                  <a:pt x="0" y="758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40" y="13237"/>
                  <a:pt x="80" y="1323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80" y="13297"/>
                  <a:pt x="4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778"/>
                  <a:pt x="0" y="13778"/>
                  <a:pt x="0" y="13778"/>
                </a:cubicBezTo>
                <a:cubicBezTo>
                  <a:pt x="518" y="13778"/>
                  <a:pt x="518" y="13778"/>
                  <a:pt x="518" y="13778"/>
                </a:cubicBezTo>
                <a:cubicBezTo>
                  <a:pt x="717" y="13899"/>
                  <a:pt x="917" y="14079"/>
                  <a:pt x="1116" y="14199"/>
                </a:cubicBezTo>
                <a:cubicBezTo>
                  <a:pt x="1674" y="14621"/>
                  <a:pt x="2272" y="14982"/>
                  <a:pt x="2790" y="15403"/>
                </a:cubicBezTo>
                <a:cubicBezTo>
                  <a:pt x="2790" y="15403"/>
                  <a:pt x="2790" y="15403"/>
                  <a:pt x="2790" y="15403"/>
                </a:cubicBezTo>
                <a:cubicBezTo>
                  <a:pt x="2869" y="15463"/>
                  <a:pt x="2909" y="15523"/>
                  <a:pt x="3029" y="15523"/>
                </a:cubicBezTo>
                <a:cubicBezTo>
                  <a:pt x="3108" y="15583"/>
                  <a:pt x="3148" y="15643"/>
                  <a:pt x="3228" y="15704"/>
                </a:cubicBezTo>
                <a:cubicBezTo>
                  <a:pt x="3188" y="15643"/>
                  <a:pt x="3069" y="15583"/>
                  <a:pt x="3069" y="15523"/>
                </a:cubicBezTo>
                <a:cubicBezTo>
                  <a:pt x="3029" y="15523"/>
                  <a:pt x="2989" y="15463"/>
                  <a:pt x="2989" y="15463"/>
                </a:cubicBezTo>
                <a:cubicBezTo>
                  <a:pt x="2949" y="15403"/>
                  <a:pt x="2869" y="15403"/>
                  <a:pt x="2869" y="15343"/>
                </a:cubicBezTo>
                <a:cubicBezTo>
                  <a:pt x="2949" y="15343"/>
                  <a:pt x="2790" y="15282"/>
                  <a:pt x="2830" y="15282"/>
                </a:cubicBezTo>
                <a:cubicBezTo>
                  <a:pt x="2869" y="15282"/>
                  <a:pt x="2909" y="15282"/>
                  <a:pt x="2909" y="15282"/>
                </a:cubicBezTo>
                <a:cubicBezTo>
                  <a:pt x="2909" y="15282"/>
                  <a:pt x="2830" y="15222"/>
                  <a:pt x="2790" y="15222"/>
                </a:cubicBezTo>
                <a:cubicBezTo>
                  <a:pt x="2750" y="15162"/>
                  <a:pt x="2670" y="15162"/>
                  <a:pt x="2670" y="15102"/>
                </a:cubicBezTo>
                <a:cubicBezTo>
                  <a:pt x="2710" y="15162"/>
                  <a:pt x="2790" y="15162"/>
                  <a:pt x="2830" y="15222"/>
                </a:cubicBezTo>
                <a:cubicBezTo>
                  <a:pt x="2869" y="15222"/>
                  <a:pt x="2869" y="15222"/>
                  <a:pt x="2869" y="15222"/>
                </a:cubicBezTo>
                <a:cubicBezTo>
                  <a:pt x="2790" y="15162"/>
                  <a:pt x="2750" y="15102"/>
                  <a:pt x="2670" y="15102"/>
                </a:cubicBezTo>
                <a:cubicBezTo>
                  <a:pt x="2630" y="15042"/>
                  <a:pt x="2590" y="14982"/>
                  <a:pt x="2511" y="14982"/>
                </a:cubicBezTo>
                <a:cubicBezTo>
                  <a:pt x="2511" y="14921"/>
                  <a:pt x="2551" y="14921"/>
                  <a:pt x="2551" y="14921"/>
                </a:cubicBezTo>
                <a:cubicBezTo>
                  <a:pt x="2630" y="14982"/>
                  <a:pt x="2710" y="15042"/>
                  <a:pt x="2790" y="15102"/>
                </a:cubicBezTo>
                <a:cubicBezTo>
                  <a:pt x="2949" y="15222"/>
                  <a:pt x="3148" y="15343"/>
                  <a:pt x="3348" y="15523"/>
                </a:cubicBezTo>
                <a:cubicBezTo>
                  <a:pt x="3348" y="15523"/>
                  <a:pt x="3387" y="15523"/>
                  <a:pt x="3387" y="15523"/>
                </a:cubicBezTo>
                <a:cubicBezTo>
                  <a:pt x="3427" y="15583"/>
                  <a:pt x="3507" y="15583"/>
                  <a:pt x="3547" y="15643"/>
                </a:cubicBezTo>
                <a:cubicBezTo>
                  <a:pt x="3587" y="15643"/>
                  <a:pt x="3627" y="15704"/>
                  <a:pt x="3706" y="15704"/>
                </a:cubicBezTo>
                <a:cubicBezTo>
                  <a:pt x="3786" y="15764"/>
                  <a:pt x="3826" y="15824"/>
                  <a:pt x="3945" y="15884"/>
                </a:cubicBezTo>
                <a:cubicBezTo>
                  <a:pt x="3945" y="15824"/>
                  <a:pt x="3866" y="15764"/>
                  <a:pt x="3746" y="15704"/>
                </a:cubicBezTo>
                <a:cubicBezTo>
                  <a:pt x="3587" y="15523"/>
                  <a:pt x="3427" y="15463"/>
                  <a:pt x="3268" y="15403"/>
                </a:cubicBezTo>
                <a:cubicBezTo>
                  <a:pt x="3069" y="15282"/>
                  <a:pt x="2909" y="15162"/>
                  <a:pt x="2710" y="15042"/>
                </a:cubicBezTo>
                <a:cubicBezTo>
                  <a:pt x="2590" y="14921"/>
                  <a:pt x="2431" y="14861"/>
                  <a:pt x="2311" y="14741"/>
                </a:cubicBezTo>
                <a:cubicBezTo>
                  <a:pt x="2232" y="14681"/>
                  <a:pt x="2152" y="14621"/>
                  <a:pt x="2072" y="14560"/>
                </a:cubicBezTo>
                <a:cubicBezTo>
                  <a:pt x="2032" y="14500"/>
                  <a:pt x="1953" y="14440"/>
                  <a:pt x="1913" y="14440"/>
                </a:cubicBezTo>
                <a:cubicBezTo>
                  <a:pt x="1993" y="14440"/>
                  <a:pt x="2032" y="14500"/>
                  <a:pt x="2112" y="14560"/>
                </a:cubicBezTo>
                <a:cubicBezTo>
                  <a:pt x="2112" y="14560"/>
                  <a:pt x="2152" y="14560"/>
                  <a:pt x="2192" y="14560"/>
                </a:cubicBezTo>
                <a:cubicBezTo>
                  <a:pt x="2192" y="14560"/>
                  <a:pt x="2192" y="14560"/>
                  <a:pt x="2192" y="14560"/>
                </a:cubicBezTo>
                <a:cubicBezTo>
                  <a:pt x="2192" y="14560"/>
                  <a:pt x="2112" y="14500"/>
                  <a:pt x="2032" y="14440"/>
                </a:cubicBezTo>
                <a:cubicBezTo>
                  <a:pt x="2032" y="14440"/>
                  <a:pt x="1993" y="14440"/>
                  <a:pt x="1993" y="14380"/>
                </a:cubicBezTo>
                <a:cubicBezTo>
                  <a:pt x="1913" y="14380"/>
                  <a:pt x="1873" y="14320"/>
                  <a:pt x="1833" y="14260"/>
                </a:cubicBezTo>
                <a:cubicBezTo>
                  <a:pt x="1754" y="14260"/>
                  <a:pt x="1714" y="14260"/>
                  <a:pt x="1634" y="14199"/>
                </a:cubicBezTo>
                <a:cubicBezTo>
                  <a:pt x="1634" y="14199"/>
                  <a:pt x="1634" y="14139"/>
                  <a:pt x="1634" y="14139"/>
                </a:cubicBezTo>
                <a:cubicBezTo>
                  <a:pt x="1554" y="14079"/>
                  <a:pt x="1514" y="14019"/>
                  <a:pt x="1395" y="14019"/>
                </a:cubicBezTo>
                <a:cubicBezTo>
                  <a:pt x="1315" y="13959"/>
                  <a:pt x="1235" y="13838"/>
                  <a:pt x="1116" y="13778"/>
                </a:cubicBezTo>
                <a:cubicBezTo>
                  <a:pt x="1116" y="13778"/>
                  <a:pt x="1116" y="13778"/>
                  <a:pt x="1116" y="13778"/>
                </a:cubicBezTo>
                <a:cubicBezTo>
                  <a:pt x="1315" y="13778"/>
                  <a:pt x="1315" y="13778"/>
                  <a:pt x="1315" y="13778"/>
                </a:cubicBezTo>
                <a:cubicBezTo>
                  <a:pt x="1634" y="14019"/>
                  <a:pt x="1953" y="14199"/>
                  <a:pt x="2272" y="14440"/>
                </a:cubicBezTo>
                <a:cubicBezTo>
                  <a:pt x="2311" y="14440"/>
                  <a:pt x="2351" y="14440"/>
                  <a:pt x="2391" y="14500"/>
                </a:cubicBezTo>
                <a:cubicBezTo>
                  <a:pt x="2511" y="14560"/>
                  <a:pt x="2630" y="14681"/>
                  <a:pt x="2750" y="14741"/>
                </a:cubicBezTo>
                <a:cubicBezTo>
                  <a:pt x="2790" y="14801"/>
                  <a:pt x="2830" y="14801"/>
                  <a:pt x="2830" y="14801"/>
                </a:cubicBezTo>
                <a:cubicBezTo>
                  <a:pt x="2869" y="14801"/>
                  <a:pt x="2909" y="14801"/>
                  <a:pt x="2949" y="14801"/>
                </a:cubicBezTo>
                <a:cubicBezTo>
                  <a:pt x="3467" y="15162"/>
                  <a:pt x="3906" y="15583"/>
                  <a:pt x="4463" y="15944"/>
                </a:cubicBezTo>
                <a:cubicBezTo>
                  <a:pt x="4463" y="16004"/>
                  <a:pt x="4543" y="16065"/>
                  <a:pt x="4623" y="16125"/>
                </a:cubicBezTo>
                <a:cubicBezTo>
                  <a:pt x="4663" y="16125"/>
                  <a:pt x="4663" y="16185"/>
                  <a:pt x="4822" y="16185"/>
                </a:cubicBezTo>
                <a:cubicBezTo>
                  <a:pt x="4862" y="16185"/>
                  <a:pt x="4942" y="16245"/>
                  <a:pt x="4982" y="16305"/>
                </a:cubicBezTo>
                <a:cubicBezTo>
                  <a:pt x="5181" y="16426"/>
                  <a:pt x="5300" y="16546"/>
                  <a:pt x="5539" y="16666"/>
                </a:cubicBezTo>
                <a:cubicBezTo>
                  <a:pt x="5460" y="16606"/>
                  <a:pt x="5300" y="16486"/>
                  <a:pt x="5300" y="16426"/>
                </a:cubicBezTo>
                <a:cubicBezTo>
                  <a:pt x="5699" y="16666"/>
                  <a:pt x="6058" y="16907"/>
                  <a:pt x="6376" y="17208"/>
                </a:cubicBezTo>
                <a:cubicBezTo>
                  <a:pt x="6456" y="17268"/>
                  <a:pt x="6536" y="17328"/>
                  <a:pt x="6695" y="17388"/>
                </a:cubicBezTo>
                <a:cubicBezTo>
                  <a:pt x="6695" y="17388"/>
                  <a:pt x="6735" y="17448"/>
                  <a:pt x="6735" y="17448"/>
                </a:cubicBezTo>
                <a:cubicBezTo>
                  <a:pt x="6815" y="17509"/>
                  <a:pt x="7014" y="17629"/>
                  <a:pt x="709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094" y="17749"/>
                </a:cubicBezTo>
                <a:cubicBezTo>
                  <a:pt x="7213" y="17870"/>
                  <a:pt x="7413" y="17990"/>
                  <a:pt x="7572" y="18110"/>
                </a:cubicBezTo>
                <a:cubicBezTo>
                  <a:pt x="7771" y="18231"/>
                  <a:pt x="7970" y="18411"/>
                  <a:pt x="8050" y="18531"/>
                </a:cubicBezTo>
                <a:cubicBezTo>
                  <a:pt x="8090" y="18592"/>
                  <a:pt x="8130" y="18592"/>
                  <a:pt x="8130" y="18592"/>
                </a:cubicBezTo>
                <a:cubicBezTo>
                  <a:pt x="8289" y="18712"/>
                  <a:pt x="8528" y="18892"/>
                  <a:pt x="8688" y="19013"/>
                </a:cubicBezTo>
                <a:cubicBezTo>
                  <a:pt x="8728" y="19073"/>
                  <a:pt x="8807" y="19133"/>
                  <a:pt x="8927" y="19133"/>
                </a:cubicBezTo>
                <a:cubicBezTo>
                  <a:pt x="8967" y="19133"/>
                  <a:pt x="9007" y="19193"/>
                  <a:pt x="9086" y="19253"/>
                </a:cubicBezTo>
                <a:cubicBezTo>
                  <a:pt x="9086" y="19253"/>
                  <a:pt x="9126" y="19253"/>
                  <a:pt x="9126" y="19253"/>
                </a:cubicBezTo>
                <a:cubicBezTo>
                  <a:pt x="9126" y="19253"/>
                  <a:pt x="9126" y="19253"/>
                  <a:pt x="9126" y="19253"/>
                </a:cubicBezTo>
                <a:cubicBezTo>
                  <a:pt x="9007" y="19073"/>
                  <a:pt x="8807" y="18953"/>
                  <a:pt x="8608" y="18832"/>
                </a:cubicBezTo>
                <a:cubicBezTo>
                  <a:pt x="8528" y="18772"/>
                  <a:pt x="8409" y="18712"/>
                  <a:pt x="8409" y="18652"/>
                </a:cubicBezTo>
                <a:cubicBezTo>
                  <a:pt x="8130" y="18592"/>
                  <a:pt x="8329" y="18531"/>
                  <a:pt x="8130" y="18411"/>
                </a:cubicBezTo>
                <a:cubicBezTo>
                  <a:pt x="8130" y="18411"/>
                  <a:pt x="8130" y="18411"/>
                  <a:pt x="8130" y="18411"/>
                </a:cubicBezTo>
                <a:cubicBezTo>
                  <a:pt x="8090" y="18351"/>
                  <a:pt x="8090" y="18291"/>
                  <a:pt x="7970" y="18231"/>
                </a:cubicBezTo>
                <a:cubicBezTo>
                  <a:pt x="7851" y="18170"/>
                  <a:pt x="7692" y="18050"/>
                  <a:pt x="7612" y="17990"/>
                </a:cubicBezTo>
                <a:cubicBezTo>
                  <a:pt x="7532" y="17870"/>
                  <a:pt x="7492" y="17930"/>
                  <a:pt x="7413" y="17930"/>
                </a:cubicBezTo>
                <a:cubicBezTo>
                  <a:pt x="7413" y="17870"/>
                  <a:pt x="7492" y="17870"/>
                  <a:pt x="7373" y="17809"/>
                </a:cubicBezTo>
                <a:cubicBezTo>
                  <a:pt x="7373" y="17749"/>
                  <a:pt x="7213" y="17689"/>
                  <a:pt x="7213" y="17629"/>
                </a:cubicBezTo>
                <a:cubicBezTo>
                  <a:pt x="7213" y="17629"/>
                  <a:pt x="7253" y="17629"/>
                  <a:pt x="7253" y="17629"/>
                </a:cubicBezTo>
                <a:cubicBezTo>
                  <a:pt x="7333" y="17629"/>
                  <a:pt x="7293" y="17629"/>
                  <a:pt x="7293" y="17569"/>
                </a:cubicBezTo>
                <a:cubicBezTo>
                  <a:pt x="7452" y="17629"/>
                  <a:pt x="7572" y="17749"/>
                  <a:pt x="7572" y="17749"/>
                </a:cubicBezTo>
                <a:cubicBezTo>
                  <a:pt x="7572" y="17870"/>
                  <a:pt x="7652" y="17870"/>
                  <a:pt x="7811" y="17930"/>
                </a:cubicBezTo>
                <a:cubicBezTo>
                  <a:pt x="7891" y="17990"/>
                  <a:pt x="7970" y="18050"/>
                  <a:pt x="8010" y="18110"/>
                </a:cubicBezTo>
                <a:cubicBezTo>
                  <a:pt x="8050" y="18110"/>
                  <a:pt x="8130" y="18170"/>
                  <a:pt x="8210" y="18170"/>
                </a:cubicBezTo>
                <a:cubicBezTo>
                  <a:pt x="8210" y="18231"/>
                  <a:pt x="8210" y="18231"/>
                  <a:pt x="8249" y="18231"/>
                </a:cubicBezTo>
                <a:cubicBezTo>
                  <a:pt x="8369" y="18291"/>
                  <a:pt x="8528" y="1841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768" y="18592"/>
                  <a:pt x="8887" y="18652"/>
                  <a:pt x="8967" y="18712"/>
                </a:cubicBezTo>
                <a:cubicBezTo>
                  <a:pt x="9126" y="18772"/>
                  <a:pt x="9246" y="18892"/>
                  <a:pt x="9405" y="19013"/>
                </a:cubicBezTo>
                <a:cubicBezTo>
                  <a:pt x="9365" y="18892"/>
                  <a:pt x="8967" y="18712"/>
                  <a:pt x="9046" y="18652"/>
                </a:cubicBezTo>
                <a:cubicBezTo>
                  <a:pt x="9086" y="18652"/>
                  <a:pt x="9086" y="18592"/>
                  <a:pt x="9086" y="18592"/>
                </a:cubicBezTo>
                <a:cubicBezTo>
                  <a:pt x="9086" y="18592"/>
                  <a:pt x="9086" y="18531"/>
                  <a:pt x="9046" y="18531"/>
                </a:cubicBezTo>
                <a:cubicBezTo>
                  <a:pt x="8967" y="18531"/>
                  <a:pt x="8887" y="18471"/>
                  <a:pt x="8768" y="18411"/>
                </a:cubicBezTo>
                <a:cubicBezTo>
                  <a:pt x="8768" y="18411"/>
                  <a:pt x="8728" y="18351"/>
                  <a:pt x="8688" y="18351"/>
                </a:cubicBezTo>
                <a:cubicBezTo>
                  <a:pt x="8648" y="18351"/>
                  <a:pt x="8608" y="18291"/>
                  <a:pt x="8608" y="18291"/>
                </a:cubicBezTo>
                <a:cubicBezTo>
                  <a:pt x="8369" y="18110"/>
                  <a:pt x="8210" y="17930"/>
                  <a:pt x="8050" y="17809"/>
                </a:cubicBezTo>
                <a:cubicBezTo>
                  <a:pt x="8130" y="17809"/>
                  <a:pt x="8210" y="17870"/>
                  <a:pt x="8289" y="17930"/>
                </a:cubicBezTo>
                <a:cubicBezTo>
                  <a:pt x="8289" y="17870"/>
                  <a:pt x="8130" y="17809"/>
                  <a:pt x="8090" y="17749"/>
                </a:cubicBezTo>
                <a:cubicBezTo>
                  <a:pt x="8090" y="17749"/>
                  <a:pt x="8090" y="17749"/>
                  <a:pt x="8130" y="17749"/>
                </a:cubicBezTo>
                <a:cubicBezTo>
                  <a:pt x="8130" y="17749"/>
                  <a:pt x="8130" y="17749"/>
                  <a:pt x="8130" y="17749"/>
                </a:cubicBezTo>
                <a:cubicBezTo>
                  <a:pt x="8130" y="17749"/>
                  <a:pt x="8130" y="17689"/>
                  <a:pt x="8170" y="17749"/>
                </a:cubicBezTo>
                <a:cubicBezTo>
                  <a:pt x="8289" y="17809"/>
                  <a:pt x="8329" y="17809"/>
                  <a:pt x="8369" y="17809"/>
                </a:cubicBezTo>
                <a:cubicBezTo>
                  <a:pt x="8409" y="17749"/>
                  <a:pt x="8329" y="17749"/>
                  <a:pt x="8289" y="17689"/>
                </a:cubicBezTo>
                <a:cubicBezTo>
                  <a:pt x="8170" y="17629"/>
                  <a:pt x="8050" y="17569"/>
                  <a:pt x="8010" y="17509"/>
                </a:cubicBezTo>
                <a:cubicBezTo>
                  <a:pt x="7931" y="17388"/>
                  <a:pt x="7851" y="17388"/>
                  <a:pt x="7771" y="17388"/>
                </a:cubicBezTo>
                <a:cubicBezTo>
                  <a:pt x="7692" y="17328"/>
                  <a:pt x="7612" y="17268"/>
                  <a:pt x="7452" y="17148"/>
                </a:cubicBezTo>
                <a:cubicBezTo>
                  <a:pt x="7532" y="17268"/>
                  <a:pt x="7612" y="17328"/>
                  <a:pt x="7771" y="17388"/>
                </a:cubicBezTo>
                <a:cubicBezTo>
                  <a:pt x="7851" y="17448"/>
                  <a:pt x="7931" y="17509"/>
                  <a:pt x="8010" y="17569"/>
                </a:cubicBezTo>
                <a:cubicBezTo>
                  <a:pt x="8090" y="17629"/>
                  <a:pt x="8090" y="17689"/>
                  <a:pt x="8010" y="17689"/>
                </a:cubicBezTo>
                <a:cubicBezTo>
                  <a:pt x="7931" y="17629"/>
                  <a:pt x="7811" y="17509"/>
                  <a:pt x="7771" y="17629"/>
                </a:cubicBezTo>
                <a:cubicBezTo>
                  <a:pt x="7771" y="17569"/>
                  <a:pt x="7731" y="17569"/>
                  <a:pt x="7692" y="17569"/>
                </a:cubicBezTo>
                <a:cubicBezTo>
                  <a:pt x="7692" y="17509"/>
                  <a:pt x="7612" y="17448"/>
                  <a:pt x="7532" y="17448"/>
                </a:cubicBezTo>
                <a:cubicBezTo>
                  <a:pt x="7333" y="17268"/>
                  <a:pt x="7094" y="17087"/>
                  <a:pt x="6855" y="16907"/>
                </a:cubicBezTo>
                <a:cubicBezTo>
                  <a:pt x="6735" y="16787"/>
                  <a:pt x="6655" y="16666"/>
                  <a:pt x="6456" y="16546"/>
                </a:cubicBezTo>
                <a:cubicBezTo>
                  <a:pt x="6376" y="16426"/>
                  <a:pt x="6137" y="16305"/>
                  <a:pt x="6058" y="16185"/>
                </a:cubicBezTo>
                <a:cubicBezTo>
                  <a:pt x="6018" y="16185"/>
                  <a:pt x="5938" y="16125"/>
                  <a:pt x="5898" y="16065"/>
                </a:cubicBezTo>
                <a:cubicBezTo>
                  <a:pt x="5858" y="16004"/>
                  <a:pt x="5818" y="16004"/>
                  <a:pt x="5818" y="15944"/>
                </a:cubicBezTo>
                <a:cubicBezTo>
                  <a:pt x="5779" y="15944"/>
                  <a:pt x="5779" y="15884"/>
                  <a:pt x="5739" y="15884"/>
                </a:cubicBezTo>
                <a:cubicBezTo>
                  <a:pt x="5818" y="15944"/>
                  <a:pt x="5898" y="16004"/>
                  <a:pt x="5978" y="16065"/>
                </a:cubicBezTo>
                <a:cubicBezTo>
                  <a:pt x="6058" y="16065"/>
                  <a:pt x="6058" y="16125"/>
                  <a:pt x="6137" y="16125"/>
                </a:cubicBezTo>
                <a:cubicBezTo>
                  <a:pt x="6177" y="16185"/>
                  <a:pt x="6257" y="16185"/>
                  <a:pt x="6297" y="16245"/>
                </a:cubicBezTo>
                <a:cubicBezTo>
                  <a:pt x="6297" y="16185"/>
                  <a:pt x="6297" y="16185"/>
                  <a:pt x="6337" y="16185"/>
                </a:cubicBezTo>
                <a:cubicBezTo>
                  <a:pt x="6456" y="16245"/>
                  <a:pt x="6536" y="16365"/>
                  <a:pt x="6695" y="16426"/>
                </a:cubicBezTo>
                <a:cubicBezTo>
                  <a:pt x="6775" y="16486"/>
                  <a:pt x="6855" y="16546"/>
                  <a:pt x="6894" y="16606"/>
                </a:cubicBezTo>
                <a:cubicBezTo>
                  <a:pt x="6894" y="16606"/>
                  <a:pt x="6855" y="16606"/>
                  <a:pt x="6894" y="16666"/>
                </a:cubicBezTo>
                <a:cubicBezTo>
                  <a:pt x="6974" y="16666"/>
                  <a:pt x="6974" y="16666"/>
                  <a:pt x="7014" y="16666"/>
                </a:cubicBezTo>
                <a:cubicBezTo>
                  <a:pt x="7054" y="16666"/>
                  <a:pt x="7094" y="16726"/>
                  <a:pt x="7173" y="16787"/>
                </a:cubicBezTo>
                <a:cubicBezTo>
                  <a:pt x="7173" y="16787"/>
                  <a:pt x="7173" y="16787"/>
                  <a:pt x="7173" y="16787"/>
                </a:cubicBezTo>
                <a:cubicBezTo>
                  <a:pt x="7413" y="17027"/>
                  <a:pt x="7811" y="17268"/>
                  <a:pt x="8130" y="17509"/>
                </a:cubicBezTo>
                <a:cubicBezTo>
                  <a:pt x="8289" y="17629"/>
                  <a:pt x="8449" y="17809"/>
                  <a:pt x="8608" y="17930"/>
                </a:cubicBezTo>
                <a:cubicBezTo>
                  <a:pt x="8688" y="17990"/>
                  <a:pt x="8807" y="18110"/>
                  <a:pt x="8927" y="18170"/>
                </a:cubicBezTo>
                <a:cubicBezTo>
                  <a:pt x="8967" y="18231"/>
                  <a:pt x="8967" y="18291"/>
                  <a:pt x="9086" y="18291"/>
                </a:cubicBezTo>
                <a:cubicBezTo>
                  <a:pt x="9286" y="18351"/>
                  <a:pt x="9166" y="18231"/>
                  <a:pt x="9166" y="18231"/>
                </a:cubicBezTo>
                <a:cubicBezTo>
                  <a:pt x="9206" y="18231"/>
                  <a:pt x="9246" y="18291"/>
                  <a:pt x="9325" y="18291"/>
                </a:cubicBezTo>
                <a:cubicBezTo>
                  <a:pt x="9246" y="18231"/>
                  <a:pt x="9126" y="18110"/>
                  <a:pt x="9007" y="17990"/>
                </a:cubicBezTo>
                <a:cubicBezTo>
                  <a:pt x="9046" y="17990"/>
                  <a:pt x="9086" y="17990"/>
                  <a:pt x="9007" y="17930"/>
                </a:cubicBezTo>
                <a:cubicBezTo>
                  <a:pt x="8887" y="17870"/>
                  <a:pt x="8807" y="1780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768" y="17689"/>
                  <a:pt x="8568" y="17629"/>
                </a:cubicBezTo>
                <a:cubicBezTo>
                  <a:pt x="8528" y="17569"/>
                  <a:pt x="8449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728" y="17629"/>
                  <a:pt x="8887" y="17809"/>
                  <a:pt x="9166" y="17930"/>
                </a:cubicBezTo>
                <a:cubicBezTo>
                  <a:pt x="9206" y="17990"/>
                  <a:pt x="9246" y="17990"/>
                  <a:pt x="9286" y="18050"/>
                </a:cubicBezTo>
                <a:cubicBezTo>
                  <a:pt x="9405" y="18050"/>
                  <a:pt x="9246" y="17990"/>
                  <a:pt x="9246" y="17990"/>
                </a:cubicBezTo>
                <a:cubicBezTo>
                  <a:pt x="9286" y="17990"/>
                  <a:pt x="9325" y="17930"/>
                  <a:pt x="9365" y="17930"/>
                </a:cubicBezTo>
                <a:cubicBezTo>
                  <a:pt x="9525" y="18050"/>
                  <a:pt x="9604" y="18110"/>
                  <a:pt x="9724" y="18231"/>
                </a:cubicBezTo>
                <a:cubicBezTo>
                  <a:pt x="9804" y="18291"/>
                  <a:pt x="9883" y="18351"/>
                  <a:pt x="9963" y="18351"/>
                </a:cubicBezTo>
                <a:cubicBezTo>
                  <a:pt x="10083" y="18411"/>
                  <a:pt x="9844" y="18291"/>
                  <a:pt x="9804" y="18231"/>
                </a:cubicBezTo>
                <a:cubicBezTo>
                  <a:pt x="9804" y="18231"/>
                  <a:pt x="9804" y="18231"/>
                  <a:pt x="9804" y="18170"/>
                </a:cubicBezTo>
                <a:cubicBezTo>
                  <a:pt x="9804" y="18170"/>
                  <a:pt x="9804" y="18170"/>
                  <a:pt x="9804" y="18170"/>
                </a:cubicBezTo>
                <a:cubicBezTo>
                  <a:pt x="9844" y="18170"/>
                  <a:pt x="9844" y="18170"/>
                  <a:pt x="9883" y="18170"/>
                </a:cubicBezTo>
                <a:cubicBezTo>
                  <a:pt x="9764" y="18110"/>
                  <a:pt x="9565" y="17990"/>
                  <a:pt x="9485" y="17930"/>
                </a:cubicBezTo>
                <a:cubicBezTo>
                  <a:pt x="9445" y="17870"/>
                  <a:pt x="9445" y="17870"/>
                  <a:pt x="9405" y="17809"/>
                </a:cubicBezTo>
                <a:cubicBezTo>
                  <a:pt x="9405" y="17809"/>
                  <a:pt x="9445" y="17809"/>
                  <a:pt x="9485" y="17809"/>
                </a:cubicBezTo>
                <a:cubicBezTo>
                  <a:pt x="9485" y="17809"/>
                  <a:pt x="9485" y="17809"/>
                  <a:pt x="9445" y="17749"/>
                </a:cubicBezTo>
                <a:cubicBezTo>
                  <a:pt x="9206" y="17569"/>
                  <a:pt x="9206" y="17569"/>
                  <a:pt x="9445" y="17569"/>
                </a:cubicBezTo>
                <a:cubicBezTo>
                  <a:pt x="9525" y="17569"/>
                  <a:pt x="9525" y="17629"/>
                  <a:pt x="9644" y="17629"/>
                </a:cubicBezTo>
                <a:cubicBezTo>
                  <a:pt x="9724" y="17629"/>
                  <a:pt x="9604" y="17569"/>
                  <a:pt x="9565" y="17569"/>
                </a:cubicBezTo>
                <a:cubicBezTo>
                  <a:pt x="9525" y="17509"/>
                  <a:pt x="9525" y="17448"/>
                  <a:pt x="9604" y="17509"/>
                </a:cubicBezTo>
                <a:cubicBezTo>
                  <a:pt x="9844" y="17629"/>
                  <a:pt x="10083" y="17689"/>
                  <a:pt x="10282" y="17870"/>
                </a:cubicBezTo>
                <a:cubicBezTo>
                  <a:pt x="10282" y="17870"/>
                  <a:pt x="10322" y="17870"/>
                  <a:pt x="10282" y="17870"/>
                </a:cubicBezTo>
                <a:cubicBezTo>
                  <a:pt x="10282" y="17870"/>
                  <a:pt x="10202" y="17809"/>
                  <a:pt x="10162" y="17870"/>
                </a:cubicBezTo>
                <a:cubicBezTo>
                  <a:pt x="10362" y="18050"/>
                  <a:pt x="10760" y="18170"/>
                  <a:pt x="10959" y="18351"/>
                </a:cubicBezTo>
                <a:cubicBezTo>
                  <a:pt x="11039" y="18471"/>
                  <a:pt x="11159" y="18531"/>
                  <a:pt x="11318" y="18652"/>
                </a:cubicBezTo>
                <a:cubicBezTo>
                  <a:pt x="11358" y="18712"/>
                  <a:pt x="11398" y="18712"/>
                  <a:pt x="11477" y="18712"/>
                </a:cubicBezTo>
                <a:cubicBezTo>
                  <a:pt x="11557" y="18712"/>
                  <a:pt x="11517" y="18652"/>
                  <a:pt x="11438" y="18652"/>
                </a:cubicBezTo>
                <a:cubicBezTo>
                  <a:pt x="11278" y="18531"/>
                  <a:pt x="11438" y="18592"/>
                  <a:pt x="11438" y="18531"/>
                </a:cubicBezTo>
                <a:cubicBezTo>
                  <a:pt x="11477" y="18531"/>
                  <a:pt x="11517" y="18531"/>
                  <a:pt x="11517" y="18592"/>
                </a:cubicBezTo>
                <a:cubicBezTo>
                  <a:pt x="11438" y="18531"/>
                  <a:pt x="11438" y="18411"/>
                  <a:pt x="11238" y="18411"/>
                </a:cubicBezTo>
                <a:cubicBezTo>
                  <a:pt x="11199" y="18411"/>
                  <a:pt x="11278" y="18471"/>
                  <a:pt x="11278" y="18471"/>
                </a:cubicBezTo>
                <a:cubicBezTo>
                  <a:pt x="11159" y="18471"/>
                  <a:pt x="11159" y="18411"/>
                  <a:pt x="11079" y="18351"/>
                </a:cubicBezTo>
                <a:cubicBezTo>
                  <a:pt x="10880" y="18231"/>
                  <a:pt x="10880" y="18170"/>
                  <a:pt x="10680" y="18050"/>
                </a:cubicBezTo>
                <a:cubicBezTo>
                  <a:pt x="10601" y="17990"/>
                  <a:pt x="10521" y="17930"/>
                  <a:pt x="10441" y="17870"/>
                </a:cubicBezTo>
                <a:cubicBezTo>
                  <a:pt x="10441" y="17809"/>
                  <a:pt x="10481" y="17809"/>
                  <a:pt x="10441" y="17749"/>
                </a:cubicBezTo>
                <a:cubicBezTo>
                  <a:pt x="10362" y="17689"/>
                  <a:pt x="10282" y="17629"/>
                  <a:pt x="10202" y="17569"/>
                </a:cubicBezTo>
                <a:cubicBezTo>
                  <a:pt x="10202" y="17569"/>
                  <a:pt x="10162" y="17569"/>
                  <a:pt x="10162" y="17569"/>
                </a:cubicBezTo>
                <a:cubicBezTo>
                  <a:pt x="10242" y="17629"/>
                  <a:pt x="10322" y="17689"/>
                  <a:pt x="10401" y="17749"/>
                </a:cubicBezTo>
                <a:cubicBezTo>
                  <a:pt x="10202" y="17689"/>
                  <a:pt x="10162" y="17629"/>
                  <a:pt x="10043" y="17569"/>
                </a:cubicBezTo>
                <a:cubicBezTo>
                  <a:pt x="10003" y="17448"/>
                  <a:pt x="9764" y="17328"/>
                  <a:pt x="9644" y="17268"/>
                </a:cubicBezTo>
                <a:cubicBezTo>
                  <a:pt x="9644" y="17208"/>
                  <a:pt x="9604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405" y="17148"/>
                  <a:pt x="9325" y="1702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086" y="16847"/>
                  <a:pt x="9007" y="16787"/>
                  <a:pt x="8927" y="16787"/>
                </a:cubicBezTo>
                <a:cubicBezTo>
                  <a:pt x="8887" y="16666"/>
                  <a:pt x="8768" y="16606"/>
                  <a:pt x="8648" y="16546"/>
                </a:cubicBezTo>
                <a:cubicBezTo>
                  <a:pt x="8568" y="16486"/>
                  <a:pt x="8528" y="16426"/>
                  <a:pt x="8449" y="16426"/>
                </a:cubicBezTo>
                <a:cubicBezTo>
                  <a:pt x="8449" y="16365"/>
                  <a:pt x="8449" y="16365"/>
                  <a:pt x="8449" y="16365"/>
                </a:cubicBezTo>
                <a:cubicBezTo>
                  <a:pt x="8369" y="16305"/>
                  <a:pt x="8249" y="16245"/>
                  <a:pt x="8289" y="16185"/>
                </a:cubicBezTo>
                <a:cubicBezTo>
                  <a:pt x="8528" y="16305"/>
                  <a:pt x="8688" y="16486"/>
                  <a:pt x="8967" y="16606"/>
                </a:cubicBezTo>
                <a:cubicBezTo>
                  <a:pt x="9405" y="16967"/>
                  <a:pt x="9804" y="17268"/>
                  <a:pt x="10242" y="17569"/>
                </a:cubicBezTo>
                <a:cubicBezTo>
                  <a:pt x="10282" y="17569"/>
                  <a:pt x="10362" y="17629"/>
                  <a:pt x="10401" y="17629"/>
                </a:cubicBezTo>
                <a:cubicBezTo>
                  <a:pt x="10441" y="17689"/>
                  <a:pt x="10441" y="17689"/>
                  <a:pt x="10481" y="17689"/>
                </a:cubicBezTo>
                <a:cubicBezTo>
                  <a:pt x="10720" y="17870"/>
                  <a:pt x="10920" y="18050"/>
                  <a:pt x="11159" y="18170"/>
                </a:cubicBezTo>
                <a:cubicBezTo>
                  <a:pt x="11398" y="18351"/>
                  <a:pt x="11677" y="18531"/>
                  <a:pt x="11836" y="18712"/>
                </a:cubicBezTo>
                <a:cubicBezTo>
                  <a:pt x="11876" y="18772"/>
                  <a:pt x="11996" y="18832"/>
                  <a:pt x="12075" y="18953"/>
                </a:cubicBezTo>
                <a:cubicBezTo>
                  <a:pt x="12035" y="18892"/>
                  <a:pt x="11996" y="18892"/>
                  <a:pt x="11956" y="18892"/>
                </a:cubicBezTo>
                <a:cubicBezTo>
                  <a:pt x="11996" y="18953"/>
                  <a:pt x="12035" y="18953"/>
                  <a:pt x="12115" y="19013"/>
                </a:cubicBezTo>
                <a:cubicBezTo>
                  <a:pt x="12155" y="19013"/>
                  <a:pt x="12115" y="18953"/>
                  <a:pt x="12115" y="18953"/>
                </a:cubicBezTo>
                <a:cubicBezTo>
                  <a:pt x="12155" y="18953"/>
                  <a:pt x="12195" y="19013"/>
                  <a:pt x="12314" y="19013"/>
                </a:cubicBezTo>
                <a:cubicBezTo>
                  <a:pt x="12115" y="18892"/>
                  <a:pt x="12075" y="18832"/>
                  <a:pt x="11916" y="18712"/>
                </a:cubicBezTo>
                <a:cubicBezTo>
                  <a:pt x="11836" y="18652"/>
                  <a:pt x="11796" y="18592"/>
                  <a:pt x="11717" y="18531"/>
                </a:cubicBezTo>
                <a:cubicBezTo>
                  <a:pt x="11557" y="18411"/>
                  <a:pt x="11318" y="18231"/>
                  <a:pt x="11159" y="18050"/>
                </a:cubicBezTo>
                <a:cubicBezTo>
                  <a:pt x="11199" y="18050"/>
                  <a:pt x="11159" y="18050"/>
                  <a:pt x="11159" y="17990"/>
                </a:cubicBezTo>
                <a:cubicBezTo>
                  <a:pt x="11119" y="17990"/>
                  <a:pt x="11119" y="17930"/>
                  <a:pt x="11159" y="17930"/>
                </a:cubicBezTo>
                <a:cubicBezTo>
                  <a:pt x="11238" y="17930"/>
                  <a:pt x="11318" y="17990"/>
                  <a:pt x="11358" y="18050"/>
                </a:cubicBezTo>
                <a:cubicBezTo>
                  <a:pt x="11477" y="18110"/>
                  <a:pt x="11637" y="18170"/>
                  <a:pt x="11796" y="18231"/>
                </a:cubicBezTo>
                <a:cubicBezTo>
                  <a:pt x="11956" y="18351"/>
                  <a:pt x="12035" y="18291"/>
                  <a:pt x="12115" y="18291"/>
                </a:cubicBezTo>
                <a:cubicBezTo>
                  <a:pt x="12115" y="18291"/>
                  <a:pt x="12195" y="18291"/>
                  <a:pt x="12235" y="18291"/>
                </a:cubicBezTo>
                <a:cubicBezTo>
                  <a:pt x="12275" y="18351"/>
                  <a:pt x="12275" y="18351"/>
                  <a:pt x="12195" y="18351"/>
                </a:cubicBezTo>
                <a:cubicBezTo>
                  <a:pt x="12075" y="18351"/>
                  <a:pt x="12115" y="18411"/>
                  <a:pt x="12035" y="18411"/>
                </a:cubicBezTo>
                <a:cubicBezTo>
                  <a:pt x="12195" y="18471"/>
                  <a:pt x="12354" y="18531"/>
                  <a:pt x="12514" y="18652"/>
                </a:cubicBezTo>
                <a:cubicBezTo>
                  <a:pt x="12474" y="18592"/>
                  <a:pt x="12434" y="18531"/>
                  <a:pt x="12434" y="18471"/>
                </a:cubicBezTo>
                <a:cubicBezTo>
                  <a:pt x="12514" y="18531"/>
                  <a:pt x="12713" y="18592"/>
                  <a:pt x="12673" y="18471"/>
                </a:cubicBezTo>
                <a:cubicBezTo>
                  <a:pt x="12633" y="18351"/>
                  <a:pt x="12633" y="18351"/>
                  <a:pt x="12793" y="18351"/>
                </a:cubicBezTo>
                <a:cubicBezTo>
                  <a:pt x="12633" y="18291"/>
                  <a:pt x="12514" y="18170"/>
                  <a:pt x="12354" y="18170"/>
                </a:cubicBezTo>
                <a:cubicBezTo>
                  <a:pt x="12354" y="18170"/>
                  <a:pt x="12314" y="18170"/>
                  <a:pt x="12314" y="18170"/>
                </a:cubicBezTo>
                <a:cubicBezTo>
                  <a:pt x="12314" y="18110"/>
                  <a:pt x="12314" y="18110"/>
                  <a:pt x="12354" y="18110"/>
                </a:cubicBezTo>
                <a:cubicBezTo>
                  <a:pt x="12434" y="18110"/>
                  <a:pt x="12354" y="18050"/>
                  <a:pt x="12314" y="18050"/>
                </a:cubicBezTo>
                <a:cubicBezTo>
                  <a:pt x="12275" y="18050"/>
                  <a:pt x="12275" y="18050"/>
                  <a:pt x="12275" y="17990"/>
                </a:cubicBezTo>
                <a:cubicBezTo>
                  <a:pt x="12275" y="17990"/>
                  <a:pt x="12275" y="17990"/>
                  <a:pt x="12195" y="17930"/>
                </a:cubicBezTo>
                <a:cubicBezTo>
                  <a:pt x="12115" y="17870"/>
                  <a:pt x="12115" y="17870"/>
                  <a:pt x="12195" y="17870"/>
                </a:cubicBezTo>
                <a:cubicBezTo>
                  <a:pt x="12235" y="17870"/>
                  <a:pt x="12115" y="17809"/>
                  <a:pt x="12155" y="17749"/>
                </a:cubicBezTo>
                <a:cubicBezTo>
                  <a:pt x="12195" y="17809"/>
                  <a:pt x="12235" y="17870"/>
                  <a:pt x="12275" y="17870"/>
                </a:cubicBezTo>
                <a:cubicBezTo>
                  <a:pt x="12354" y="17990"/>
                  <a:pt x="12514" y="18050"/>
                  <a:pt x="12633" y="18170"/>
                </a:cubicBezTo>
                <a:cubicBezTo>
                  <a:pt x="12673" y="18231"/>
                  <a:pt x="12753" y="18291"/>
                  <a:pt x="12832" y="18351"/>
                </a:cubicBezTo>
                <a:cubicBezTo>
                  <a:pt x="12872" y="18351"/>
                  <a:pt x="12912" y="18411"/>
                  <a:pt x="12952" y="18411"/>
                </a:cubicBezTo>
                <a:cubicBezTo>
                  <a:pt x="12992" y="18411"/>
                  <a:pt x="13032" y="18471"/>
                  <a:pt x="13032" y="18471"/>
                </a:cubicBezTo>
                <a:cubicBezTo>
                  <a:pt x="13032" y="18471"/>
                  <a:pt x="13072" y="18531"/>
                  <a:pt x="13111" y="18531"/>
                </a:cubicBezTo>
                <a:cubicBezTo>
                  <a:pt x="13151" y="18531"/>
                  <a:pt x="13191" y="18592"/>
                  <a:pt x="13231" y="18592"/>
                </a:cubicBezTo>
                <a:cubicBezTo>
                  <a:pt x="13231" y="18531"/>
                  <a:pt x="13191" y="18531"/>
                  <a:pt x="13151" y="18531"/>
                </a:cubicBezTo>
                <a:cubicBezTo>
                  <a:pt x="13111" y="18471"/>
                  <a:pt x="13072" y="18411"/>
                  <a:pt x="12992" y="18411"/>
                </a:cubicBezTo>
                <a:cubicBezTo>
                  <a:pt x="12793" y="18231"/>
                  <a:pt x="12633" y="18050"/>
                  <a:pt x="12314" y="17870"/>
                </a:cubicBezTo>
                <a:cubicBezTo>
                  <a:pt x="12155" y="17689"/>
                  <a:pt x="11876" y="17509"/>
                  <a:pt x="11637" y="17328"/>
                </a:cubicBezTo>
                <a:cubicBezTo>
                  <a:pt x="11517" y="17268"/>
                  <a:pt x="11438" y="17148"/>
                  <a:pt x="11318" y="17087"/>
                </a:cubicBezTo>
                <a:cubicBezTo>
                  <a:pt x="11278" y="17027"/>
                  <a:pt x="11119" y="16907"/>
                  <a:pt x="10999" y="16847"/>
                </a:cubicBezTo>
                <a:cubicBezTo>
                  <a:pt x="11159" y="16907"/>
                  <a:pt x="11318" y="16847"/>
                  <a:pt x="11517" y="16967"/>
                </a:cubicBezTo>
                <a:cubicBezTo>
                  <a:pt x="11717" y="17087"/>
                  <a:pt x="11916" y="17208"/>
                  <a:pt x="12075" y="17328"/>
                </a:cubicBezTo>
                <a:cubicBezTo>
                  <a:pt x="12314" y="17509"/>
                  <a:pt x="12514" y="17749"/>
                  <a:pt x="12832" y="17930"/>
                </a:cubicBezTo>
                <a:cubicBezTo>
                  <a:pt x="12952" y="17990"/>
                  <a:pt x="13151" y="18050"/>
                  <a:pt x="13311" y="18170"/>
                </a:cubicBezTo>
                <a:cubicBezTo>
                  <a:pt x="13351" y="18050"/>
                  <a:pt x="13191" y="17990"/>
                  <a:pt x="13072" y="17930"/>
                </a:cubicBezTo>
                <a:cubicBezTo>
                  <a:pt x="12992" y="17870"/>
                  <a:pt x="12872" y="17870"/>
                  <a:pt x="12872" y="17809"/>
                </a:cubicBezTo>
                <a:cubicBezTo>
                  <a:pt x="12872" y="17749"/>
                  <a:pt x="12952" y="17809"/>
                  <a:pt x="13032" y="17809"/>
                </a:cubicBezTo>
                <a:cubicBezTo>
                  <a:pt x="13072" y="17809"/>
                  <a:pt x="13151" y="17809"/>
                  <a:pt x="13191" y="17809"/>
                </a:cubicBezTo>
                <a:cubicBezTo>
                  <a:pt x="13191" y="17870"/>
                  <a:pt x="13231" y="1787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31" y="17930"/>
                  <a:pt x="13151" y="17870"/>
                  <a:pt x="13151" y="17870"/>
                </a:cubicBezTo>
                <a:cubicBezTo>
                  <a:pt x="13151" y="17930"/>
                  <a:pt x="13191" y="17990"/>
                  <a:pt x="13311" y="17990"/>
                </a:cubicBezTo>
                <a:cubicBezTo>
                  <a:pt x="13311" y="17990"/>
                  <a:pt x="13351" y="18050"/>
                  <a:pt x="13351" y="18050"/>
                </a:cubicBezTo>
                <a:cubicBezTo>
                  <a:pt x="13430" y="18110"/>
                  <a:pt x="13510" y="18170"/>
                  <a:pt x="13590" y="18231"/>
                </a:cubicBezTo>
                <a:cubicBezTo>
                  <a:pt x="13590" y="18231"/>
                  <a:pt x="13630" y="18231"/>
                  <a:pt x="13630" y="18231"/>
                </a:cubicBezTo>
                <a:cubicBezTo>
                  <a:pt x="13550" y="18170"/>
                  <a:pt x="13470" y="18110"/>
                  <a:pt x="13390" y="18050"/>
                </a:cubicBezTo>
                <a:cubicBezTo>
                  <a:pt x="13351" y="17990"/>
                  <a:pt x="13351" y="17990"/>
                  <a:pt x="13430" y="17930"/>
                </a:cubicBezTo>
                <a:cubicBezTo>
                  <a:pt x="13510" y="17990"/>
                  <a:pt x="13550" y="17990"/>
                  <a:pt x="13590" y="17990"/>
                </a:cubicBezTo>
                <a:cubicBezTo>
                  <a:pt x="13630" y="18050"/>
                  <a:pt x="13709" y="18110"/>
                  <a:pt x="13829" y="18110"/>
                </a:cubicBezTo>
                <a:cubicBezTo>
                  <a:pt x="13789" y="18050"/>
                  <a:pt x="13749" y="17990"/>
                  <a:pt x="13709" y="17990"/>
                </a:cubicBezTo>
                <a:cubicBezTo>
                  <a:pt x="13669" y="17870"/>
                  <a:pt x="13510" y="17749"/>
                  <a:pt x="13351" y="17689"/>
                </a:cubicBezTo>
                <a:cubicBezTo>
                  <a:pt x="13311" y="17629"/>
                  <a:pt x="13271" y="17629"/>
                  <a:pt x="13191" y="17569"/>
                </a:cubicBezTo>
                <a:cubicBezTo>
                  <a:pt x="13191" y="17569"/>
                  <a:pt x="13191" y="17569"/>
                  <a:pt x="13151" y="17509"/>
                </a:cubicBezTo>
                <a:cubicBezTo>
                  <a:pt x="13151" y="17509"/>
                  <a:pt x="13111" y="17448"/>
                  <a:pt x="13032" y="17448"/>
                </a:cubicBezTo>
                <a:cubicBezTo>
                  <a:pt x="12992" y="17388"/>
                  <a:pt x="12952" y="17388"/>
                  <a:pt x="12952" y="17388"/>
                </a:cubicBezTo>
                <a:cubicBezTo>
                  <a:pt x="13032" y="17328"/>
                  <a:pt x="12872" y="17268"/>
                  <a:pt x="12912" y="17268"/>
                </a:cubicBezTo>
                <a:cubicBezTo>
                  <a:pt x="12952" y="17268"/>
                  <a:pt x="13111" y="17328"/>
                  <a:pt x="13111" y="17268"/>
                </a:cubicBezTo>
                <a:cubicBezTo>
                  <a:pt x="13151" y="17268"/>
                  <a:pt x="13072" y="17208"/>
                  <a:pt x="12992" y="17148"/>
                </a:cubicBezTo>
                <a:cubicBezTo>
                  <a:pt x="12912" y="17087"/>
                  <a:pt x="12872" y="17087"/>
                  <a:pt x="12832" y="17027"/>
                </a:cubicBezTo>
                <a:cubicBezTo>
                  <a:pt x="12753" y="16907"/>
                  <a:pt x="12673" y="16847"/>
                  <a:pt x="12394" y="16726"/>
                </a:cubicBezTo>
                <a:cubicBezTo>
                  <a:pt x="12354" y="16666"/>
                  <a:pt x="12115" y="16546"/>
                  <a:pt x="11996" y="16426"/>
                </a:cubicBezTo>
                <a:cubicBezTo>
                  <a:pt x="11796" y="16305"/>
                  <a:pt x="11557" y="16125"/>
                  <a:pt x="11318" y="15944"/>
                </a:cubicBezTo>
                <a:cubicBezTo>
                  <a:pt x="11278" y="15884"/>
                  <a:pt x="11199" y="15824"/>
                  <a:pt x="10999" y="15764"/>
                </a:cubicBezTo>
                <a:cubicBezTo>
                  <a:pt x="11079" y="15824"/>
                  <a:pt x="11199" y="15884"/>
                  <a:pt x="11278" y="15944"/>
                </a:cubicBezTo>
                <a:cubicBezTo>
                  <a:pt x="11358" y="16004"/>
                  <a:pt x="11398" y="16065"/>
                  <a:pt x="11477" y="16125"/>
                </a:cubicBezTo>
                <a:cubicBezTo>
                  <a:pt x="11238" y="16004"/>
                  <a:pt x="11199" y="15884"/>
                  <a:pt x="11039" y="15824"/>
                </a:cubicBezTo>
                <a:cubicBezTo>
                  <a:pt x="10959" y="15764"/>
                  <a:pt x="10880" y="15764"/>
                  <a:pt x="10840" y="15704"/>
                </a:cubicBezTo>
                <a:cubicBezTo>
                  <a:pt x="10840" y="15704"/>
                  <a:pt x="10840" y="15704"/>
                  <a:pt x="10840" y="15704"/>
                </a:cubicBezTo>
                <a:cubicBezTo>
                  <a:pt x="10840" y="15704"/>
                  <a:pt x="10840" y="15643"/>
                  <a:pt x="10760" y="15583"/>
                </a:cubicBezTo>
                <a:cubicBezTo>
                  <a:pt x="10680" y="15583"/>
                  <a:pt x="10680" y="15583"/>
                  <a:pt x="10680" y="15643"/>
                </a:cubicBezTo>
                <a:cubicBezTo>
                  <a:pt x="10561" y="15523"/>
                  <a:pt x="10441" y="15463"/>
                  <a:pt x="10362" y="15403"/>
                </a:cubicBezTo>
                <a:cubicBezTo>
                  <a:pt x="10362" y="15403"/>
                  <a:pt x="10401" y="15403"/>
                  <a:pt x="10441" y="15403"/>
                </a:cubicBezTo>
                <a:cubicBezTo>
                  <a:pt x="10481" y="15403"/>
                  <a:pt x="10521" y="15463"/>
                  <a:pt x="10561" y="15463"/>
                </a:cubicBezTo>
                <a:cubicBezTo>
                  <a:pt x="10720" y="15523"/>
                  <a:pt x="10840" y="15583"/>
                  <a:pt x="10880" y="15643"/>
                </a:cubicBezTo>
                <a:cubicBezTo>
                  <a:pt x="10920" y="15643"/>
                  <a:pt x="10959" y="15704"/>
                  <a:pt x="10999" y="15704"/>
                </a:cubicBezTo>
                <a:cubicBezTo>
                  <a:pt x="11039" y="15704"/>
                  <a:pt x="10999" y="15643"/>
                  <a:pt x="10959" y="15643"/>
                </a:cubicBezTo>
                <a:cubicBezTo>
                  <a:pt x="10999" y="15643"/>
                  <a:pt x="11039" y="15643"/>
                  <a:pt x="11039" y="15643"/>
                </a:cubicBezTo>
                <a:cubicBezTo>
                  <a:pt x="11079" y="15643"/>
                  <a:pt x="11119" y="15704"/>
                  <a:pt x="11159" y="15704"/>
                </a:cubicBezTo>
                <a:cubicBezTo>
                  <a:pt x="11358" y="15824"/>
                  <a:pt x="11517" y="16004"/>
                  <a:pt x="11717" y="16125"/>
                </a:cubicBezTo>
                <a:cubicBezTo>
                  <a:pt x="11717" y="16125"/>
                  <a:pt x="11717" y="16125"/>
                  <a:pt x="11717" y="16065"/>
                </a:cubicBezTo>
                <a:cubicBezTo>
                  <a:pt x="1171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796" y="16065"/>
                  <a:pt x="11916" y="16125"/>
                  <a:pt x="11956" y="16245"/>
                </a:cubicBezTo>
                <a:cubicBezTo>
                  <a:pt x="11996" y="16245"/>
                  <a:pt x="12075" y="16305"/>
                  <a:pt x="12195" y="16365"/>
                </a:cubicBezTo>
                <a:cubicBezTo>
                  <a:pt x="12235" y="16365"/>
                  <a:pt x="12275" y="16365"/>
                  <a:pt x="12275" y="16365"/>
                </a:cubicBezTo>
                <a:cubicBezTo>
                  <a:pt x="12354" y="16305"/>
                  <a:pt x="12235" y="16245"/>
                  <a:pt x="12155" y="16245"/>
                </a:cubicBezTo>
                <a:cubicBezTo>
                  <a:pt x="11876" y="16004"/>
                  <a:pt x="11517" y="15764"/>
                  <a:pt x="11238" y="15583"/>
                </a:cubicBezTo>
                <a:cubicBezTo>
                  <a:pt x="11238" y="15583"/>
                  <a:pt x="11238" y="15583"/>
                  <a:pt x="11238" y="15583"/>
                </a:cubicBezTo>
                <a:cubicBezTo>
                  <a:pt x="11119" y="15463"/>
                  <a:pt x="10840" y="15343"/>
                  <a:pt x="10800" y="15222"/>
                </a:cubicBezTo>
                <a:cubicBezTo>
                  <a:pt x="11199" y="15463"/>
                  <a:pt x="11557" y="15764"/>
                  <a:pt x="11916" y="16004"/>
                </a:cubicBezTo>
                <a:cubicBezTo>
                  <a:pt x="12275" y="16245"/>
                  <a:pt x="12673" y="16546"/>
                  <a:pt x="13151" y="16847"/>
                </a:cubicBezTo>
                <a:cubicBezTo>
                  <a:pt x="13231" y="16907"/>
                  <a:pt x="13311" y="16907"/>
                  <a:pt x="13390" y="16967"/>
                </a:cubicBezTo>
                <a:cubicBezTo>
                  <a:pt x="13550" y="17148"/>
                  <a:pt x="13829" y="17328"/>
                  <a:pt x="14028" y="17509"/>
                </a:cubicBezTo>
                <a:cubicBezTo>
                  <a:pt x="14068" y="17509"/>
                  <a:pt x="13908" y="17448"/>
                  <a:pt x="13908" y="17388"/>
                </a:cubicBezTo>
                <a:cubicBezTo>
                  <a:pt x="14148" y="17448"/>
                  <a:pt x="14267" y="17569"/>
                  <a:pt x="14387" y="17689"/>
                </a:cubicBezTo>
                <a:cubicBezTo>
                  <a:pt x="14466" y="17749"/>
                  <a:pt x="14546" y="17870"/>
                  <a:pt x="14785" y="17930"/>
                </a:cubicBezTo>
                <a:cubicBezTo>
                  <a:pt x="14985" y="17990"/>
                  <a:pt x="15024" y="18050"/>
                  <a:pt x="15144" y="18170"/>
                </a:cubicBezTo>
                <a:cubicBezTo>
                  <a:pt x="15144" y="18170"/>
                  <a:pt x="15144" y="18170"/>
                  <a:pt x="15144" y="18170"/>
                </a:cubicBezTo>
                <a:cubicBezTo>
                  <a:pt x="15343" y="18291"/>
                  <a:pt x="15503" y="18411"/>
                  <a:pt x="15662" y="18531"/>
                </a:cubicBezTo>
                <a:cubicBezTo>
                  <a:pt x="15542" y="18471"/>
                  <a:pt x="15503" y="18411"/>
                  <a:pt x="15423" y="18411"/>
                </a:cubicBezTo>
                <a:cubicBezTo>
                  <a:pt x="15383" y="18351"/>
                  <a:pt x="15343" y="18291"/>
                  <a:pt x="15184" y="18231"/>
                </a:cubicBezTo>
                <a:cubicBezTo>
                  <a:pt x="15224" y="18291"/>
                  <a:pt x="15263" y="18351"/>
                  <a:pt x="15383" y="18411"/>
                </a:cubicBezTo>
                <a:cubicBezTo>
                  <a:pt x="15503" y="18471"/>
                  <a:pt x="15582" y="18531"/>
                  <a:pt x="15702" y="18652"/>
                </a:cubicBezTo>
                <a:cubicBezTo>
                  <a:pt x="15782" y="18712"/>
                  <a:pt x="15861" y="18712"/>
                  <a:pt x="15901" y="18772"/>
                </a:cubicBezTo>
                <a:cubicBezTo>
                  <a:pt x="15901" y="18772"/>
                  <a:pt x="15941" y="18772"/>
                  <a:pt x="15941" y="18772"/>
                </a:cubicBezTo>
                <a:cubicBezTo>
                  <a:pt x="15861" y="18712"/>
                  <a:pt x="15821" y="18712"/>
                  <a:pt x="15782" y="18652"/>
                </a:cubicBezTo>
                <a:cubicBezTo>
                  <a:pt x="15782" y="18652"/>
                  <a:pt x="15821" y="18652"/>
                  <a:pt x="15821" y="18652"/>
                </a:cubicBezTo>
                <a:cubicBezTo>
                  <a:pt x="16021" y="18832"/>
                  <a:pt x="16339" y="19013"/>
                  <a:pt x="16459" y="19193"/>
                </a:cubicBezTo>
                <a:cubicBezTo>
                  <a:pt x="16579" y="19253"/>
                  <a:pt x="16658" y="19314"/>
                  <a:pt x="16778" y="19374"/>
                </a:cubicBezTo>
                <a:cubicBezTo>
                  <a:pt x="16778" y="19434"/>
                  <a:pt x="16818" y="19494"/>
                  <a:pt x="16977" y="19554"/>
                </a:cubicBezTo>
                <a:cubicBezTo>
                  <a:pt x="17097" y="19735"/>
                  <a:pt x="17376" y="19795"/>
                  <a:pt x="17615" y="19915"/>
                </a:cubicBezTo>
                <a:cubicBezTo>
                  <a:pt x="17615" y="19915"/>
                  <a:pt x="17615" y="19915"/>
                  <a:pt x="17655" y="19915"/>
                </a:cubicBezTo>
                <a:cubicBezTo>
                  <a:pt x="17694" y="19975"/>
                  <a:pt x="17774" y="20036"/>
                  <a:pt x="17854" y="20096"/>
                </a:cubicBezTo>
                <a:cubicBezTo>
                  <a:pt x="17934" y="20156"/>
                  <a:pt x="17854" y="20156"/>
                  <a:pt x="17774" y="20096"/>
                </a:cubicBezTo>
                <a:cubicBezTo>
                  <a:pt x="17734" y="20096"/>
                  <a:pt x="17694" y="20036"/>
                  <a:pt x="17575" y="20036"/>
                </a:cubicBezTo>
                <a:cubicBezTo>
                  <a:pt x="17615" y="20036"/>
                  <a:pt x="17694" y="20096"/>
                  <a:pt x="17734" y="20096"/>
                </a:cubicBezTo>
                <a:cubicBezTo>
                  <a:pt x="17774" y="20156"/>
                  <a:pt x="17814" y="20156"/>
                  <a:pt x="17854" y="20216"/>
                </a:cubicBezTo>
                <a:cubicBezTo>
                  <a:pt x="18013" y="20336"/>
                  <a:pt x="18292" y="20517"/>
                  <a:pt x="18531" y="20697"/>
                </a:cubicBezTo>
                <a:cubicBezTo>
                  <a:pt x="18611" y="20758"/>
                  <a:pt x="18651" y="20878"/>
                  <a:pt x="18850" y="20938"/>
                </a:cubicBezTo>
                <a:cubicBezTo>
                  <a:pt x="18810" y="20878"/>
                  <a:pt x="18691" y="20758"/>
                  <a:pt x="18571" y="20697"/>
                </a:cubicBezTo>
                <a:cubicBezTo>
                  <a:pt x="18452" y="20577"/>
                  <a:pt x="18292" y="20457"/>
                  <a:pt x="18133" y="20397"/>
                </a:cubicBezTo>
                <a:cubicBezTo>
                  <a:pt x="18213" y="20336"/>
                  <a:pt x="18013" y="20156"/>
                  <a:pt x="17934" y="20096"/>
                </a:cubicBezTo>
                <a:cubicBezTo>
                  <a:pt x="17894" y="20036"/>
                  <a:pt x="17774" y="19915"/>
                  <a:pt x="17694" y="19855"/>
                </a:cubicBezTo>
                <a:cubicBezTo>
                  <a:pt x="17694" y="19795"/>
                  <a:pt x="17575" y="19795"/>
                  <a:pt x="17495" y="19735"/>
                </a:cubicBezTo>
                <a:cubicBezTo>
                  <a:pt x="17336" y="19614"/>
                  <a:pt x="17097" y="19494"/>
                  <a:pt x="17216" y="19434"/>
                </a:cubicBezTo>
                <a:cubicBezTo>
                  <a:pt x="17256" y="19434"/>
                  <a:pt x="17176" y="19314"/>
                  <a:pt x="17017" y="19314"/>
                </a:cubicBezTo>
                <a:cubicBezTo>
                  <a:pt x="16937" y="19253"/>
                  <a:pt x="16858" y="19193"/>
                  <a:pt x="16778" y="19133"/>
                </a:cubicBezTo>
                <a:cubicBezTo>
                  <a:pt x="16738" y="19073"/>
                  <a:pt x="16658" y="19073"/>
                  <a:pt x="16618" y="19013"/>
                </a:cubicBezTo>
                <a:cubicBezTo>
                  <a:pt x="16618" y="18953"/>
                  <a:pt x="16579" y="18953"/>
                  <a:pt x="16499" y="18892"/>
                </a:cubicBezTo>
                <a:cubicBezTo>
                  <a:pt x="16459" y="18892"/>
                  <a:pt x="16499" y="18953"/>
                  <a:pt x="16539" y="19013"/>
                </a:cubicBezTo>
                <a:cubicBezTo>
                  <a:pt x="16579" y="19073"/>
                  <a:pt x="16618" y="19073"/>
                  <a:pt x="16698" y="19133"/>
                </a:cubicBezTo>
                <a:cubicBezTo>
                  <a:pt x="16778" y="19193"/>
                  <a:pt x="16778" y="19253"/>
                  <a:pt x="16698" y="19253"/>
                </a:cubicBezTo>
                <a:cubicBezTo>
                  <a:pt x="16618" y="19253"/>
                  <a:pt x="16618" y="19193"/>
                  <a:pt x="16579" y="19193"/>
                </a:cubicBezTo>
                <a:cubicBezTo>
                  <a:pt x="16260" y="18892"/>
                  <a:pt x="15901" y="18652"/>
                  <a:pt x="15582" y="18411"/>
                </a:cubicBezTo>
                <a:cubicBezTo>
                  <a:pt x="15662" y="18411"/>
                  <a:pt x="15782" y="18471"/>
                  <a:pt x="15821" y="18531"/>
                </a:cubicBezTo>
                <a:cubicBezTo>
                  <a:pt x="16021" y="18712"/>
                  <a:pt x="16220" y="18712"/>
                  <a:pt x="16459" y="18712"/>
                </a:cubicBezTo>
                <a:cubicBezTo>
                  <a:pt x="16459" y="18772"/>
                  <a:pt x="16419" y="18772"/>
                  <a:pt x="16459" y="18772"/>
                </a:cubicBezTo>
                <a:cubicBezTo>
                  <a:pt x="16459" y="18832"/>
                  <a:pt x="16499" y="18832"/>
                  <a:pt x="16539" y="18832"/>
                </a:cubicBezTo>
                <a:cubicBezTo>
                  <a:pt x="16539" y="18772"/>
                  <a:pt x="16579" y="18772"/>
                  <a:pt x="16499" y="18712"/>
                </a:cubicBezTo>
                <a:cubicBezTo>
                  <a:pt x="16459" y="18712"/>
                  <a:pt x="16738" y="18772"/>
                  <a:pt x="16579" y="18652"/>
                </a:cubicBezTo>
                <a:cubicBezTo>
                  <a:pt x="16499" y="18592"/>
                  <a:pt x="16339" y="18592"/>
                  <a:pt x="16339" y="18592"/>
                </a:cubicBezTo>
                <a:cubicBezTo>
                  <a:pt x="16180" y="18712"/>
                  <a:pt x="16061" y="18531"/>
                  <a:pt x="15901" y="18471"/>
                </a:cubicBezTo>
                <a:cubicBezTo>
                  <a:pt x="15861" y="18411"/>
                  <a:pt x="15782" y="18351"/>
                  <a:pt x="15742" y="18351"/>
                </a:cubicBezTo>
                <a:cubicBezTo>
                  <a:pt x="15582" y="18170"/>
                  <a:pt x="15463" y="18231"/>
                  <a:pt x="15343" y="18231"/>
                </a:cubicBezTo>
                <a:cubicBezTo>
                  <a:pt x="15343" y="18231"/>
                  <a:pt x="15343" y="18231"/>
                  <a:pt x="15343" y="18231"/>
                </a:cubicBezTo>
                <a:cubicBezTo>
                  <a:pt x="15303" y="18170"/>
                  <a:pt x="15303" y="18170"/>
                  <a:pt x="15303" y="18170"/>
                </a:cubicBezTo>
                <a:cubicBezTo>
                  <a:pt x="15224" y="18110"/>
                  <a:pt x="15343" y="18110"/>
                  <a:pt x="15303" y="17990"/>
                </a:cubicBezTo>
                <a:cubicBezTo>
                  <a:pt x="15144" y="17809"/>
                  <a:pt x="14865" y="17689"/>
                  <a:pt x="14706" y="17509"/>
                </a:cubicBezTo>
                <a:cubicBezTo>
                  <a:pt x="14626" y="17509"/>
                  <a:pt x="14586" y="17448"/>
                  <a:pt x="14546" y="17388"/>
                </a:cubicBezTo>
                <a:cubicBezTo>
                  <a:pt x="14307" y="17328"/>
                  <a:pt x="14267" y="17208"/>
                  <a:pt x="14108" y="17087"/>
                </a:cubicBezTo>
                <a:cubicBezTo>
                  <a:pt x="13869" y="16967"/>
                  <a:pt x="13789" y="16787"/>
                  <a:pt x="13590" y="16666"/>
                </a:cubicBezTo>
                <a:cubicBezTo>
                  <a:pt x="13470" y="16606"/>
                  <a:pt x="13351" y="16486"/>
                  <a:pt x="13271" y="16426"/>
                </a:cubicBezTo>
                <a:cubicBezTo>
                  <a:pt x="13032" y="16245"/>
                  <a:pt x="12753" y="16065"/>
                  <a:pt x="12514" y="15884"/>
                </a:cubicBezTo>
                <a:cubicBezTo>
                  <a:pt x="12474" y="15824"/>
                  <a:pt x="12394" y="15824"/>
                  <a:pt x="12354" y="15764"/>
                </a:cubicBezTo>
                <a:cubicBezTo>
                  <a:pt x="12394" y="15764"/>
                  <a:pt x="12434" y="15764"/>
                  <a:pt x="12474" y="15764"/>
                </a:cubicBezTo>
                <a:cubicBezTo>
                  <a:pt x="12673" y="15944"/>
                  <a:pt x="12872" y="16065"/>
                  <a:pt x="13111" y="16185"/>
                </a:cubicBezTo>
                <a:cubicBezTo>
                  <a:pt x="13072" y="16185"/>
                  <a:pt x="13072" y="16185"/>
                  <a:pt x="13072" y="16125"/>
                </a:cubicBezTo>
                <a:cubicBezTo>
                  <a:pt x="13072" y="16185"/>
                  <a:pt x="13111" y="16185"/>
                  <a:pt x="13111" y="16185"/>
                </a:cubicBezTo>
                <a:cubicBezTo>
                  <a:pt x="13351" y="16365"/>
                  <a:pt x="13630" y="16546"/>
                  <a:pt x="13869" y="16787"/>
                </a:cubicBezTo>
                <a:cubicBezTo>
                  <a:pt x="14108" y="16907"/>
                  <a:pt x="14387" y="17087"/>
                  <a:pt x="14626" y="17268"/>
                </a:cubicBezTo>
                <a:cubicBezTo>
                  <a:pt x="15024" y="17509"/>
                  <a:pt x="15423" y="17809"/>
                  <a:pt x="15782" y="18050"/>
                </a:cubicBezTo>
                <a:cubicBezTo>
                  <a:pt x="15861" y="18110"/>
                  <a:pt x="15981" y="18231"/>
                  <a:pt x="16100" y="18291"/>
                </a:cubicBezTo>
                <a:cubicBezTo>
                  <a:pt x="16300" y="18471"/>
                  <a:pt x="16658" y="18652"/>
                  <a:pt x="16897" y="18892"/>
                </a:cubicBezTo>
                <a:cubicBezTo>
                  <a:pt x="16937" y="18953"/>
                  <a:pt x="17097" y="19013"/>
                  <a:pt x="17216" y="19133"/>
                </a:cubicBezTo>
                <a:cubicBezTo>
                  <a:pt x="17256" y="19073"/>
                  <a:pt x="17057" y="18953"/>
                  <a:pt x="16977" y="18892"/>
                </a:cubicBezTo>
                <a:cubicBezTo>
                  <a:pt x="16977" y="18892"/>
                  <a:pt x="16977" y="18892"/>
                  <a:pt x="16977" y="18892"/>
                </a:cubicBezTo>
                <a:cubicBezTo>
                  <a:pt x="17057" y="18832"/>
                  <a:pt x="17097" y="18832"/>
                  <a:pt x="17376" y="18953"/>
                </a:cubicBezTo>
                <a:cubicBezTo>
                  <a:pt x="17296" y="18892"/>
                  <a:pt x="17296" y="18772"/>
                  <a:pt x="17137" y="18712"/>
                </a:cubicBezTo>
                <a:cubicBezTo>
                  <a:pt x="17057" y="18712"/>
                  <a:pt x="17176" y="18832"/>
                  <a:pt x="16977" y="18712"/>
                </a:cubicBezTo>
                <a:cubicBezTo>
                  <a:pt x="16818" y="18652"/>
                  <a:pt x="16858" y="18592"/>
                  <a:pt x="16738" y="18531"/>
                </a:cubicBezTo>
                <a:cubicBezTo>
                  <a:pt x="16738" y="18471"/>
                  <a:pt x="16937" y="18471"/>
                  <a:pt x="16937" y="18471"/>
                </a:cubicBezTo>
                <a:cubicBezTo>
                  <a:pt x="17296" y="18592"/>
                  <a:pt x="16937" y="18471"/>
                  <a:pt x="16977" y="18411"/>
                </a:cubicBezTo>
                <a:cubicBezTo>
                  <a:pt x="16937" y="18411"/>
                  <a:pt x="16977" y="18411"/>
                  <a:pt x="17017" y="18411"/>
                </a:cubicBezTo>
                <a:cubicBezTo>
                  <a:pt x="17017" y="18411"/>
                  <a:pt x="17057" y="18411"/>
                  <a:pt x="17097" y="18411"/>
                </a:cubicBezTo>
                <a:cubicBezTo>
                  <a:pt x="17137" y="18411"/>
                  <a:pt x="17216" y="18471"/>
                  <a:pt x="17296" y="18531"/>
                </a:cubicBezTo>
                <a:cubicBezTo>
                  <a:pt x="17376" y="18592"/>
                  <a:pt x="17455" y="18652"/>
                  <a:pt x="17535" y="18712"/>
                </a:cubicBezTo>
                <a:cubicBezTo>
                  <a:pt x="17694" y="18892"/>
                  <a:pt x="18013" y="19073"/>
                  <a:pt x="18332" y="19253"/>
                </a:cubicBezTo>
                <a:cubicBezTo>
                  <a:pt x="18053" y="19073"/>
                  <a:pt x="17894" y="18892"/>
                  <a:pt x="17575" y="18712"/>
                </a:cubicBezTo>
                <a:cubicBezTo>
                  <a:pt x="17495" y="18652"/>
                  <a:pt x="17415" y="18592"/>
                  <a:pt x="17296" y="18531"/>
                </a:cubicBezTo>
                <a:cubicBezTo>
                  <a:pt x="17256" y="18471"/>
                  <a:pt x="17176" y="18411"/>
                  <a:pt x="17097" y="18351"/>
                </a:cubicBezTo>
                <a:cubicBezTo>
                  <a:pt x="17176" y="18351"/>
                  <a:pt x="17097" y="18291"/>
                  <a:pt x="17137" y="18231"/>
                </a:cubicBezTo>
                <a:cubicBezTo>
                  <a:pt x="17296" y="18231"/>
                  <a:pt x="17376" y="18351"/>
                  <a:pt x="17455" y="18411"/>
                </a:cubicBezTo>
                <a:cubicBezTo>
                  <a:pt x="17894" y="18772"/>
                  <a:pt x="18332" y="19073"/>
                  <a:pt x="18770" y="19434"/>
                </a:cubicBezTo>
                <a:cubicBezTo>
                  <a:pt x="18810" y="19494"/>
                  <a:pt x="18850" y="19554"/>
                  <a:pt x="18930" y="19554"/>
                </a:cubicBezTo>
                <a:cubicBezTo>
                  <a:pt x="18970" y="19614"/>
                  <a:pt x="19089" y="19735"/>
                  <a:pt x="19209" y="19795"/>
                </a:cubicBezTo>
                <a:cubicBezTo>
                  <a:pt x="19209" y="19795"/>
                  <a:pt x="19209" y="19795"/>
                  <a:pt x="19209" y="19795"/>
                </a:cubicBezTo>
                <a:cubicBezTo>
                  <a:pt x="19209" y="19795"/>
                  <a:pt x="19249" y="19795"/>
                  <a:pt x="19249" y="19855"/>
                </a:cubicBezTo>
                <a:cubicBezTo>
                  <a:pt x="19328" y="19915"/>
                  <a:pt x="19408" y="19975"/>
                  <a:pt x="19528" y="20096"/>
                </a:cubicBezTo>
                <a:cubicBezTo>
                  <a:pt x="19568" y="20156"/>
                  <a:pt x="19568" y="20216"/>
                  <a:pt x="19846" y="20397"/>
                </a:cubicBezTo>
                <a:cubicBezTo>
                  <a:pt x="20125" y="20517"/>
                  <a:pt x="20285" y="20697"/>
                  <a:pt x="20205" y="20818"/>
                </a:cubicBezTo>
                <a:cubicBezTo>
                  <a:pt x="20205" y="20818"/>
                  <a:pt x="20125" y="20818"/>
                  <a:pt x="20165" y="20878"/>
                </a:cubicBezTo>
                <a:cubicBezTo>
                  <a:pt x="20285" y="20938"/>
                  <a:pt x="20404" y="20938"/>
                  <a:pt x="20524" y="20998"/>
                </a:cubicBezTo>
                <a:cubicBezTo>
                  <a:pt x="20604" y="20998"/>
                  <a:pt x="20644" y="21058"/>
                  <a:pt x="20683" y="21119"/>
                </a:cubicBezTo>
                <a:cubicBezTo>
                  <a:pt x="20683" y="21119"/>
                  <a:pt x="20723" y="21119"/>
                  <a:pt x="20723" y="21119"/>
                </a:cubicBezTo>
                <a:cubicBezTo>
                  <a:pt x="20843" y="21239"/>
                  <a:pt x="20923" y="21299"/>
                  <a:pt x="21042" y="21419"/>
                </a:cubicBezTo>
                <a:cubicBezTo>
                  <a:pt x="21082" y="21480"/>
                  <a:pt x="21122" y="21480"/>
                  <a:pt x="21241" y="21540"/>
                </a:cubicBezTo>
                <a:cubicBezTo>
                  <a:pt x="21241" y="21480"/>
                  <a:pt x="21162" y="21480"/>
                  <a:pt x="21082" y="21419"/>
                </a:cubicBezTo>
                <a:cubicBezTo>
                  <a:pt x="21082" y="21419"/>
                  <a:pt x="21082" y="21359"/>
                  <a:pt x="21082" y="21359"/>
                </a:cubicBezTo>
                <a:cubicBezTo>
                  <a:pt x="21082" y="21359"/>
                  <a:pt x="21122" y="21359"/>
                  <a:pt x="21122" y="21359"/>
                </a:cubicBezTo>
                <a:cubicBezTo>
                  <a:pt x="21162" y="21359"/>
                  <a:pt x="21162" y="21359"/>
                  <a:pt x="21162" y="21419"/>
                </a:cubicBezTo>
                <a:cubicBezTo>
                  <a:pt x="21241" y="21480"/>
                  <a:pt x="21241" y="21480"/>
                  <a:pt x="21401" y="21600"/>
                </a:cubicBezTo>
                <a:cubicBezTo>
                  <a:pt x="21401" y="21540"/>
                  <a:pt x="21321" y="21480"/>
                  <a:pt x="21201" y="21419"/>
                </a:cubicBezTo>
                <a:cubicBezTo>
                  <a:pt x="21162" y="21359"/>
                  <a:pt x="21122" y="21299"/>
                  <a:pt x="21042" y="21299"/>
                </a:cubicBezTo>
                <a:cubicBezTo>
                  <a:pt x="21082" y="21239"/>
                  <a:pt x="20962" y="21179"/>
                  <a:pt x="20923" y="21119"/>
                </a:cubicBezTo>
                <a:cubicBezTo>
                  <a:pt x="20923" y="21119"/>
                  <a:pt x="20923" y="21119"/>
                  <a:pt x="20883" y="21058"/>
                </a:cubicBezTo>
                <a:cubicBezTo>
                  <a:pt x="20763" y="20998"/>
                  <a:pt x="20723" y="20938"/>
                  <a:pt x="20604" y="20878"/>
                </a:cubicBezTo>
                <a:cubicBezTo>
                  <a:pt x="20604" y="20818"/>
                  <a:pt x="20484" y="20758"/>
                  <a:pt x="20404" y="20697"/>
                </a:cubicBezTo>
                <a:cubicBezTo>
                  <a:pt x="20365" y="20637"/>
                  <a:pt x="20285" y="20577"/>
                  <a:pt x="20285" y="20517"/>
                </a:cubicBezTo>
                <a:cubicBezTo>
                  <a:pt x="20285" y="20517"/>
                  <a:pt x="20285" y="20517"/>
                  <a:pt x="20285" y="20517"/>
                </a:cubicBezTo>
                <a:cubicBezTo>
                  <a:pt x="20325" y="20517"/>
                  <a:pt x="20365" y="20517"/>
                  <a:pt x="20325" y="20517"/>
                </a:cubicBezTo>
                <a:cubicBezTo>
                  <a:pt x="20285" y="20457"/>
                  <a:pt x="20205" y="20457"/>
                  <a:pt x="20165" y="20457"/>
                </a:cubicBezTo>
                <a:cubicBezTo>
                  <a:pt x="19926" y="20276"/>
                  <a:pt x="19966" y="20216"/>
                  <a:pt x="19767" y="20096"/>
                </a:cubicBezTo>
                <a:cubicBezTo>
                  <a:pt x="19727" y="20036"/>
                  <a:pt x="19568" y="19915"/>
                  <a:pt x="19568" y="19855"/>
                </a:cubicBezTo>
                <a:cubicBezTo>
                  <a:pt x="19926" y="20096"/>
                  <a:pt x="20245" y="20336"/>
                  <a:pt x="20484" y="20517"/>
                </a:cubicBezTo>
                <a:cubicBezTo>
                  <a:pt x="20484" y="20577"/>
                  <a:pt x="20484" y="20577"/>
                  <a:pt x="20564" y="20637"/>
                </a:cubicBezTo>
                <a:cubicBezTo>
                  <a:pt x="20644" y="20697"/>
                  <a:pt x="20723" y="20758"/>
                  <a:pt x="20843" y="20818"/>
                </a:cubicBezTo>
                <a:cubicBezTo>
                  <a:pt x="20803" y="20758"/>
                  <a:pt x="20763" y="20697"/>
                  <a:pt x="20683" y="20637"/>
                </a:cubicBezTo>
                <a:cubicBezTo>
                  <a:pt x="20644" y="20577"/>
                  <a:pt x="20604" y="20577"/>
                  <a:pt x="20564" y="20577"/>
                </a:cubicBezTo>
                <a:cubicBezTo>
                  <a:pt x="20564" y="20517"/>
                  <a:pt x="20444" y="20457"/>
                  <a:pt x="20444" y="20397"/>
                </a:cubicBezTo>
                <a:cubicBezTo>
                  <a:pt x="20484" y="20397"/>
                  <a:pt x="20524" y="20457"/>
                  <a:pt x="20604" y="20457"/>
                </a:cubicBezTo>
                <a:cubicBezTo>
                  <a:pt x="20683" y="20517"/>
                  <a:pt x="20604" y="20457"/>
                  <a:pt x="20604" y="20397"/>
                </a:cubicBezTo>
                <a:cubicBezTo>
                  <a:pt x="20484" y="20336"/>
                  <a:pt x="20365" y="20276"/>
                  <a:pt x="20205" y="20216"/>
                </a:cubicBezTo>
                <a:cubicBezTo>
                  <a:pt x="20125" y="20096"/>
                  <a:pt x="19966" y="19975"/>
                  <a:pt x="19767" y="19855"/>
                </a:cubicBezTo>
                <a:cubicBezTo>
                  <a:pt x="19607" y="19735"/>
                  <a:pt x="19886" y="19735"/>
                  <a:pt x="19886" y="19675"/>
                </a:cubicBezTo>
                <a:cubicBezTo>
                  <a:pt x="19926" y="19675"/>
                  <a:pt x="19966" y="19675"/>
                  <a:pt x="20046" y="19735"/>
                </a:cubicBezTo>
                <a:cubicBezTo>
                  <a:pt x="20205" y="19855"/>
                  <a:pt x="20365" y="19975"/>
                  <a:pt x="20444" y="20036"/>
                </a:cubicBezTo>
                <a:cubicBezTo>
                  <a:pt x="20365" y="20096"/>
                  <a:pt x="20285" y="20036"/>
                  <a:pt x="20205" y="19975"/>
                </a:cubicBezTo>
                <a:cubicBezTo>
                  <a:pt x="20285" y="20036"/>
                  <a:pt x="20325" y="20156"/>
                  <a:pt x="20484" y="20156"/>
                </a:cubicBezTo>
                <a:cubicBezTo>
                  <a:pt x="20604" y="20216"/>
                  <a:pt x="20484" y="20096"/>
                  <a:pt x="20524" y="20096"/>
                </a:cubicBezTo>
                <a:cubicBezTo>
                  <a:pt x="20723" y="20156"/>
                  <a:pt x="20723" y="20156"/>
                  <a:pt x="20644" y="20036"/>
                </a:cubicBezTo>
                <a:cubicBezTo>
                  <a:pt x="20484" y="19915"/>
                  <a:pt x="20325" y="19795"/>
                  <a:pt x="20165" y="19675"/>
                </a:cubicBezTo>
                <a:cubicBezTo>
                  <a:pt x="20125" y="19614"/>
                  <a:pt x="19966" y="19554"/>
                  <a:pt x="20006" y="19554"/>
                </a:cubicBezTo>
                <a:cubicBezTo>
                  <a:pt x="20165" y="19554"/>
                  <a:pt x="20006" y="19494"/>
                  <a:pt x="20046" y="19434"/>
                </a:cubicBezTo>
                <a:cubicBezTo>
                  <a:pt x="20165" y="19494"/>
                  <a:pt x="20205" y="19554"/>
                  <a:pt x="20285" y="19554"/>
                </a:cubicBezTo>
                <a:cubicBezTo>
                  <a:pt x="20524" y="19614"/>
                  <a:pt x="20564" y="19735"/>
                  <a:pt x="20843" y="19855"/>
                </a:cubicBezTo>
                <a:cubicBezTo>
                  <a:pt x="20803" y="19795"/>
                  <a:pt x="20604" y="19735"/>
                  <a:pt x="20604" y="19675"/>
                </a:cubicBezTo>
                <a:cubicBezTo>
                  <a:pt x="20604" y="19554"/>
                  <a:pt x="20205" y="19434"/>
                  <a:pt x="20325" y="19314"/>
                </a:cubicBezTo>
                <a:cubicBezTo>
                  <a:pt x="20365" y="19374"/>
                  <a:pt x="20404" y="19374"/>
                  <a:pt x="20444" y="19434"/>
                </a:cubicBezTo>
                <a:cubicBezTo>
                  <a:pt x="20444" y="19494"/>
                  <a:pt x="20763" y="19614"/>
                  <a:pt x="20883" y="19735"/>
                </a:cubicBezTo>
                <a:cubicBezTo>
                  <a:pt x="20843" y="19675"/>
                  <a:pt x="20763" y="19554"/>
                  <a:pt x="20604" y="19494"/>
                </a:cubicBezTo>
                <a:cubicBezTo>
                  <a:pt x="20444" y="19374"/>
                  <a:pt x="20285" y="19193"/>
                  <a:pt x="20086" y="19073"/>
                </a:cubicBezTo>
                <a:cubicBezTo>
                  <a:pt x="20285" y="19193"/>
                  <a:pt x="20444" y="19253"/>
                  <a:pt x="20644" y="19374"/>
                </a:cubicBezTo>
                <a:cubicBezTo>
                  <a:pt x="20644" y="19434"/>
                  <a:pt x="20683" y="19434"/>
                  <a:pt x="20763" y="19554"/>
                </a:cubicBezTo>
                <a:cubicBezTo>
                  <a:pt x="20843" y="19494"/>
                  <a:pt x="20843" y="19494"/>
                  <a:pt x="20763" y="19374"/>
                </a:cubicBezTo>
                <a:cubicBezTo>
                  <a:pt x="20763" y="19374"/>
                  <a:pt x="20723" y="19374"/>
                  <a:pt x="20723" y="19314"/>
                </a:cubicBezTo>
                <a:cubicBezTo>
                  <a:pt x="20484" y="19013"/>
                  <a:pt x="20205" y="18712"/>
                  <a:pt x="19846" y="18351"/>
                </a:cubicBezTo>
                <a:cubicBezTo>
                  <a:pt x="19886" y="18411"/>
                  <a:pt x="19926" y="18411"/>
                  <a:pt x="19926" y="18411"/>
                </a:cubicBezTo>
                <a:cubicBezTo>
                  <a:pt x="20245" y="18712"/>
                  <a:pt x="20604" y="18953"/>
                  <a:pt x="20923" y="19253"/>
                </a:cubicBezTo>
                <a:cubicBezTo>
                  <a:pt x="21122" y="19434"/>
                  <a:pt x="21361" y="19614"/>
                  <a:pt x="21600" y="19795"/>
                </a:cubicBezTo>
                <a:cubicBezTo>
                  <a:pt x="21600" y="16726"/>
                  <a:pt x="21600" y="16726"/>
                  <a:pt x="21600" y="16726"/>
                </a:cubicBezTo>
                <a:cubicBezTo>
                  <a:pt x="21600" y="16666"/>
                  <a:pt x="21560" y="16666"/>
                  <a:pt x="21560" y="16666"/>
                </a:cubicBezTo>
                <a:cubicBezTo>
                  <a:pt x="21520" y="16606"/>
                  <a:pt x="21480" y="16546"/>
                  <a:pt x="21441" y="16546"/>
                </a:cubicBezTo>
                <a:cubicBezTo>
                  <a:pt x="21441" y="16486"/>
                  <a:pt x="21401" y="16486"/>
                  <a:pt x="21361" y="16486"/>
                </a:cubicBezTo>
                <a:cubicBezTo>
                  <a:pt x="21441" y="16426"/>
                  <a:pt x="21520" y="16426"/>
                  <a:pt x="21600" y="16486"/>
                </a:cubicBezTo>
                <a:cubicBezTo>
                  <a:pt x="21600" y="15403"/>
                  <a:pt x="21600" y="15403"/>
                  <a:pt x="21600" y="15403"/>
                </a:cubicBezTo>
                <a:cubicBezTo>
                  <a:pt x="21600" y="15403"/>
                  <a:pt x="21600" y="15403"/>
                  <a:pt x="21600" y="15343"/>
                </a:cubicBezTo>
                <a:cubicBezTo>
                  <a:pt x="21560" y="15343"/>
                  <a:pt x="21560" y="15282"/>
                  <a:pt x="21560" y="15282"/>
                </a:cubicBezTo>
                <a:cubicBezTo>
                  <a:pt x="21560" y="15282"/>
                  <a:pt x="21560" y="15282"/>
                  <a:pt x="21600" y="15282"/>
                </a:cubicBezTo>
                <a:cubicBezTo>
                  <a:pt x="21600" y="15282"/>
                  <a:pt x="21600" y="15282"/>
                  <a:pt x="21600" y="15282"/>
                </a:cubicBezTo>
                <a:cubicBezTo>
                  <a:pt x="21600" y="14260"/>
                  <a:pt x="21600" y="14260"/>
                  <a:pt x="21600" y="14260"/>
                </a:cubicBezTo>
                <a:cubicBezTo>
                  <a:pt x="21600" y="14260"/>
                  <a:pt x="21600" y="14260"/>
                  <a:pt x="21600" y="14199"/>
                </a:cubicBezTo>
                <a:cubicBezTo>
                  <a:pt x="21600" y="14199"/>
                  <a:pt x="21600" y="14199"/>
                  <a:pt x="21600" y="14199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8905"/>
                  <a:pt x="21600" y="8905"/>
                  <a:pt x="21600" y="8905"/>
                </a:cubicBezTo>
                <a:cubicBezTo>
                  <a:pt x="21520" y="8845"/>
                  <a:pt x="21441" y="8784"/>
                  <a:pt x="21401" y="8724"/>
                </a:cubicBezTo>
                <a:cubicBezTo>
                  <a:pt x="21480" y="8784"/>
                  <a:pt x="21560" y="8784"/>
                  <a:pt x="21600" y="8845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00" name="Picture Placeholder 17"/>
          <p:cNvSpPr>
            <a:spLocks noGrp="1"/>
          </p:cNvSpPr>
          <p:nvPr>
            <p:ph type="pic" sz="quarter" idx="21"/>
          </p:nvPr>
        </p:nvSpPr>
        <p:spPr>
          <a:xfrm>
            <a:off x="3789543" y="1808163"/>
            <a:ext cx="2237316" cy="278249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1" name="Picture Placeholder 18"/>
          <p:cNvSpPr>
            <a:spLocks noGrp="1"/>
          </p:cNvSpPr>
          <p:nvPr>
            <p:ph type="pic" sz="quarter" idx="22"/>
          </p:nvPr>
        </p:nvSpPr>
        <p:spPr>
          <a:xfrm>
            <a:off x="6165143" y="1808163"/>
            <a:ext cx="2237316" cy="278249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2" name="Picture Placeholder 19"/>
          <p:cNvSpPr>
            <a:spLocks noGrp="1"/>
          </p:cNvSpPr>
          <p:nvPr>
            <p:ph type="pic" sz="quarter" idx="23"/>
          </p:nvPr>
        </p:nvSpPr>
        <p:spPr>
          <a:xfrm>
            <a:off x="8540740" y="1808163"/>
            <a:ext cx="2237316" cy="278249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03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857375" y="1014880"/>
            <a:ext cx="8380505" cy="40011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552450" indent="-9525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1028700" indent="-1143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1498600" indent="-1270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1955800" indent="-127000" algn="ctr">
              <a:lnSpc>
                <a:spcPct val="100000"/>
              </a:lnSpc>
              <a:spcBef>
                <a:spcPts val="0"/>
              </a:spcBef>
              <a:buFontTx/>
              <a:defRPr sz="10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Lorem Ipsum is simply dummy text of the printing and typesetting industry. Lorem Ipsum has been the industry's standard dummy text ever since the 1500s, when an unknown printer took a galley of type and scrambled it to make a type specimen book.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04" name="Text Placeholder 11"/>
          <p:cNvSpPr>
            <a:spLocks noGrp="1"/>
          </p:cNvSpPr>
          <p:nvPr>
            <p:ph type="body" sz="quarter" idx="24" hasCustomPrompt="1"/>
          </p:nvPr>
        </p:nvSpPr>
        <p:spPr>
          <a:xfrm>
            <a:off x="2794000" y="360970"/>
            <a:ext cx="6604000" cy="535533"/>
          </a:xfrm>
          <a:prstGeom prst="rect">
            <a:avLst/>
          </a:prstGeom>
        </p:spPr>
        <p:txBody>
          <a:bodyPr/>
          <a:lstStyle>
            <a:lvl1pPr marL="0" indent="0" algn="ctr" defTabSz="832104">
              <a:spcBef>
                <a:spcPts val="900"/>
              </a:spcBef>
              <a:buSzTx/>
              <a:buFontTx/>
              <a:buNone/>
              <a:defRPr sz="2912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- Click to edit Master text styles -</a:t>
            </a:r>
          </a:p>
        </p:txBody>
      </p:sp>
      <p:sp>
        <p:nvSpPr>
          <p:cNvPr id="40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406" name="Rectangle 7"/>
          <p:cNvSpPr/>
          <p:nvPr/>
        </p:nvSpPr>
        <p:spPr>
          <a:xfrm>
            <a:off x="10237879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07" name="Rectangle 8"/>
          <p:cNvSpPr/>
          <p:nvPr/>
        </p:nvSpPr>
        <p:spPr>
          <a:xfrm>
            <a:off x="10880817" y="0"/>
            <a:ext cx="571501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08" name="Rectangle 9"/>
          <p:cNvSpPr/>
          <p:nvPr/>
        </p:nvSpPr>
        <p:spPr>
          <a:xfrm>
            <a:off x="11523753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09" name="Picture Placeholder 16"/>
          <p:cNvSpPr>
            <a:spLocks noGrp="1"/>
          </p:cNvSpPr>
          <p:nvPr>
            <p:ph type="pic" sz="quarter" idx="25"/>
          </p:nvPr>
        </p:nvSpPr>
        <p:spPr>
          <a:xfrm>
            <a:off x="1413945" y="1808163"/>
            <a:ext cx="2237316" cy="278249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Freeform 4"/>
          <p:cNvSpPr/>
          <p:nvPr/>
        </p:nvSpPr>
        <p:spPr>
          <a:xfrm>
            <a:off x="-1" y="-639709"/>
            <a:ext cx="12192003" cy="8099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64"/>
                </a:moveTo>
                <a:cubicBezTo>
                  <a:pt x="21600" y="8363"/>
                  <a:pt x="21600" y="8363"/>
                  <a:pt x="21600" y="8363"/>
                </a:cubicBezTo>
                <a:cubicBezTo>
                  <a:pt x="21401" y="8363"/>
                  <a:pt x="21401" y="8363"/>
                  <a:pt x="21401" y="8363"/>
                </a:cubicBezTo>
                <a:cubicBezTo>
                  <a:pt x="21082" y="8123"/>
                  <a:pt x="20803" y="7882"/>
                  <a:pt x="20484" y="7641"/>
                </a:cubicBezTo>
                <a:cubicBezTo>
                  <a:pt x="19926" y="7220"/>
                  <a:pt x="19328" y="6859"/>
                  <a:pt x="18810" y="6378"/>
                </a:cubicBezTo>
                <a:cubicBezTo>
                  <a:pt x="18810" y="6378"/>
                  <a:pt x="18810" y="6378"/>
                  <a:pt x="18810" y="6378"/>
                </a:cubicBezTo>
                <a:cubicBezTo>
                  <a:pt x="18731" y="6318"/>
                  <a:pt x="18691" y="6257"/>
                  <a:pt x="18571" y="6257"/>
                </a:cubicBezTo>
                <a:cubicBezTo>
                  <a:pt x="18492" y="6197"/>
                  <a:pt x="18452" y="6137"/>
                  <a:pt x="18372" y="6077"/>
                </a:cubicBezTo>
                <a:cubicBezTo>
                  <a:pt x="18412" y="6137"/>
                  <a:pt x="18531" y="6257"/>
                  <a:pt x="18531" y="6257"/>
                </a:cubicBezTo>
                <a:cubicBezTo>
                  <a:pt x="18571" y="6318"/>
                  <a:pt x="18611" y="6318"/>
                  <a:pt x="18611" y="6318"/>
                </a:cubicBezTo>
                <a:cubicBezTo>
                  <a:pt x="18651" y="6378"/>
                  <a:pt x="18731" y="6438"/>
                  <a:pt x="18731" y="6438"/>
                </a:cubicBezTo>
                <a:cubicBezTo>
                  <a:pt x="18651" y="6438"/>
                  <a:pt x="18810" y="6498"/>
                  <a:pt x="18770" y="6558"/>
                </a:cubicBezTo>
                <a:cubicBezTo>
                  <a:pt x="18731" y="6558"/>
                  <a:pt x="18691" y="6498"/>
                  <a:pt x="18691" y="6498"/>
                </a:cubicBezTo>
                <a:cubicBezTo>
                  <a:pt x="18691" y="6558"/>
                  <a:pt x="18770" y="6558"/>
                  <a:pt x="18810" y="6618"/>
                </a:cubicBezTo>
                <a:cubicBezTo>
                  <a:pt x="18850" y="6618"/>
                  <a:pt x="18930" y="6679"/>
                  <a:pt x="18930" y="6739"/>
                </a:cubicBezTo>
                <a:cubicBezTo>
                  <a:pt x="18890" y="6679"/>
                  <a:pt x="18810" y="6618"/>
                  <a:pt x="18770" y="6618"/>
                </a:cubicBezTo>
                <a:cubicBezTo>
                  <a:pt x="18770" y="6618"/>
                  <a:pt x="18731" y="6618"/>
                  <a:pt x="18731" y="6618"/>
                </a:cubicBezTo>
                <a:cubicBezTo>
                  <a:pt x="18810" y="6679"/>
                  <a:pt x="18850" y="6679"/>
                  <a:pt x="18930" y="6739"/>
                </a:cubicBezTo>
                <a:cubicBezTo>
                  <a:pt x="18970" y="6799"/>
                  <a:pt x="19010" y="6799"/>
                  <a:pt x="19089" y="6859"/>
                </a:cubicBezTo>
                <a:cubicBezTo>
                  <a:pt x="19089" y="6859"/>
                  <a:pt x="19089" y="6919"/>
                  <a:pt x="19049" y="6919"/>
                </a:cubicBezTo>
                <a:cubicBezTo>
                  <a:pt x="18970" y="6859"/>
                  <a:pt x="18890" y="6739"/>
                  <a:pt x="18810" y="6679"/>
                </a:cubicBezTo>
                <a:cubicBezTo>
                  <a:pt x="18651" y="6558"/>
                  <a:pt x="18452" y="6438"/>
                  <a:pt x="18252" y="6318"/>
                </a:cubicBezTo>
                <a:cubicBezTo>
                  <a:pt x="18252" y="6318"/>
                  <a:pt x="18213" y="6318"/>
                  <a:pt x="18213" y="6257"/>
                </a:cubicBezTo>
                <a:cubicBezTo>
                  <a:pt x="18173" y="6257"/>
                  <a:pt x="18093" y="6197"/>
                  <a:pt x="18053" y="6137"/>
                </a:cubicBezTo>
                <a:cubicBezTo>
                  <a:pt x="18013" y="6137"/>
                  <a:pt x="17973" y="6077"/>
                  <a:pt x="17894" y="6077"/>
                </a:cubicBezTo>
                <a:cubicBezTo>
                  <a:pt x="17814" y="6017"/>
                  <a:pt x="17774" y="5957"/>
                  <a:pt x="17655" y="5896"/>
                </a:cubicBezTo>
                <a:cubicBezTo>
                  <a:pt x="17655" y="5957"/>
                  <a:pt x="17734" y="6017"/>
                  <a:pt x="17854" y="6077"/>
                </a:cubicBezTo>
                <a:cubicBezTo>
                  <a:pt x="18013" y="6257"/>
                  <a:pt x="18173" y="6378"/>
                  <a:pt x="18332" y="6378"/>
                </a:cubicBezTo>
                <a:cubicBezTo>
                  <a:pt x="18531" y="6558"/>
                  <a:pt x="18691" y="6679"/>
                  <a:pt x="18890" y="6799"/>
                </a:cubicBezTo>
                <a:cubicBezTo>
                  <a:pt x="19010" y="6919"/>
                  <a:pt x="19169" y="6979"/>
                  <a:pt x="19289" y="7100"/>
                </a:cubicBezTo>
                <a:cubicBezTo>
                  <a:pt x="19368" y="7160"/>
                  <a:pt x="19448" y="7220"/>
                  <a:pt x="19528" y="7280"/>
                </a:cubicBezTo>
                <a:cubicBezTo>
                  <a:pt x="19568" y="7340"/>
                  <a:pt x="19647" y="7401"/>
                  <a:pt x="19687" y="7461"/>
                </a:cubicBezTo>
                <a:cubicBezTo>
                  <a:pt x="19607" y="7401"/>
                  <a:pt x="19568" y="7340"/>
                  <a:pt x="19488" y="7280"/>
                </a:cubicBezTo>
                <a:cubicBezTo>
                  <a:pt x="19488" y="7280"/>
                  <a:pt x="19448" y="7280"/>
                  <a:pt x="19408" y="7280"/>
                </a:cubicBezTo>
                <a:cubicBezTo>
                  <a:pt x="19408" y="7280"/>
                  <a:pt x="19408" y="7280"/>
                  <a:pt x="19408" y="7280"/>
                </a:cubicBezTo>
                <a:cubicBezTo>
                  <a:pt x="19408" y="7280"/>
                  <a:pt x="19488" y="7340"/>
                  <a:pt x="19568" y="7401"/>
                </a:cubicBezTo>
                <a:cubicBezTo>
                  <a:pt x="19568" y="7401"/>
                  <a:pt x="19607" y="7461"/>
                  <a:pt x="19607" y="7461"/>
                </a:cubicBezTo>
                <a:cubicBezTo>
                  <a:pt x="19687" y="7521"/>
                  <a:pt x="19727" y="7521"/>
                  <a:pt x="19767" y="7581"/>
                </a:cubicBezTo>
                <a:cubicBezTo>
                  <a:pt x="19846" y="7581"/>
                  <a:pt x="19886" y="7641"/>
                  <a:pt x="19966" y="7641"/>
                </a:cubicBezTo>
                <a:cubicBezTo>
                  <a:pt x="19966" y="7641"/>
                  <a:pt x="19966" y="7701"/>
                  <a:pt x="19966" y="7701"/>
                </a:cubicBezTo>
                <a:cubicBezTo>
                  <a:pt x="20046" y="7822"/>
                  <a:pt x="20086" y="7882"/>
                  <a:pt x="20205" y="7882"/>
                </a:cubicBezTo>
                <a:cubicBezTo>
                  <a:pt x="20325" y="7942"/>
                  <a:pt x="20365" y="8002"/>
                  <a:pt x="20484" y="8062"/>
                </a:cubicBezTo>
                <a:cubicBezTo>
                  <a:pt x="20484" y="8123"/>
                  <a:pt x="20444" y="8123"/>
                  <a:pt x="20325" y="8123"/>
                </a:cubicBezTo>
                <a:cubicBezTo>
                  <a:pt x="20404" y="8183"/>
                  <a:pt x="20484" y="8183"/>
                  <a:pt x="20524" y="8243"/>
                </a:cubicBezTo>
                <a:cubicBezTo>
                  <a:pt x="20524" y="8243"/>
                  <a:pt x="20524" y="8243"/>
                  <a:pt x="20524" y="8243"/>
                </a:cubicBezTo>
                <a:cubicBezTo>
                  <a:pt x="20125" y="8002"/>
                  <a:pt x="19687" y="7701"/>
                  <a:pt x="19328" y="7401"/>
                </a:cubicBezTo>
                <a:cubicBezTo>
                  <a:pt x="19289" y="7401"/>
                  <a:pt x="19249" y="7401"/>
                  <a:pt x="19209" y="7340"/>
                </a:cubicBezTo>
                <a:cubicBezTo>
                  <a:pt x="19089" y="7280"/>
                  <a:pt x="18970" y="7160"/>
                  <a:pt x="18850" y="7100"/>
                </a:cubicBezTo>
                <a:cubicBezTo>
                  <a:pt x="18810" y="7040"/>
                  <a:pt x="18770" y="7040"/>
                  <a:pt x="18770" y="7040"/>
                </a:cubicBezTo>
                <a:cubicBezTo>
                  <a:pt x="18731" y="7040"/>
                  <a:pt x="18691" y="7040"/>
                  <a:pt x="18651" y="7040"/>
                </a:cubicBezTo>
                <a:cubicBezTo>
                  <a:pt x="18133" y="6618"/>
                  <a:pt x="17694" y="6257"/>
                  <a:pt x="17137" y="5836"/>
                </a:cubicBezTo>
                <a:cubicBezTo>
                  <a:pt x="17137" y="5776"/>
                  <a:pt x="17057" y="5716"/>
                  <a:pt x="16977" y="5656"/>
                </a:cubicBezTo>
                <a:cubicBezTo>
                  <a:pt x="16937" y="5656"/>
                  <a:pt x="16937" y="5596"/>
                  <a:pt x="16778" y="5535"/>
                </a:cubicBezTo>
                <a:cubicBezTo>
                  <a:pt x="16778" y="5535"/>
                  <a:pt x="16658" y="5535"/>
                  <a:pt x="16618" y="5475"/>
                </a:cubicBezTo>
                <a:cubicBezTo>
                  <a:pt x="16419" y="5355"/>
                  <a:pt x="16300" y="5235"/>
                  <a:pt x="16061" y="5054"/>
                </a:cubicBezTo>
                <a:cubicBezTo>
                  <a:pt x="16140" y="5174"/>
                  <a:pt x="16300" y="5235"/>
                  <a:pt x="16300" y="5355"/>
                </a:cubicBezTo>
                <a:cubicBezTo>
                  <a:pt x="15901" y="5054"/>
                  <a:pt x="15542" y="4813"/>
                  <a:pt x="15224" y="4573"/>
                </a:cubicBezTo>
                <a:cubicBezTo>
                  <a:pt x="15144" y="4452"/>
                  <a:pt x="15064" y="4392"/>
                  <a:pt x="14905" y="4332"/>
                </a:cubicBezTo>
                <a:cubicBezTo>
                  <a:pt x="14905" y="4332"/>
                  <a:pt x="14865" y="4272"/>
                  <a:pt x="14865" y="4272"/>
                </a:cubicBezTo>
                <a:cubicBezTo>
                  <a:pt x="14785" y="4152"/>
                  <a:pt x="14586" y="4091"/>
                  <a:pt x="1450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506" y="3971"/>
                </a:cubicBezTo>
                <a:cubicBezTo>
                  <a:pt x="14387" y="3851"/>
                  <a:pt x="14187" y="3730"/>
                  <a:pt x="14028" y="3610"/>
                </a:cubicBezTo>
                <a:cubicBezTo>
                  <a:pt x="13829" y="3430"/>
                  <a:pt x="13630" y="3249"/>
                  <a:pt x="13550" y="3129"/>
                </a:cubicBezTo>
                <a:cubicBezTo>
                  <a:pt x="13510" y="3129"/>
                  <a:pt x="13470" y="3069"/>
                  <a:pt x="13470" y="3069"/>
                </a:cubicBezTo>
                <a:cubicBezTo>
                  <a:pt x="13311" y="2948"/>
                  <a:pt x="13072" y="2768"/>
                  <a:pt x="12912" y="2647"/>
                </a:cubicBezTo>
                <a:cubicBezTo>
                  <a:pt x="12872" y="2587"/>
                  <a:pt x="12793" y="2527"/>
                  <a:pt x="12673" y="2527"/>
                </a:cubicBezTo>
                <a:cubicBezTo>
                  <a:pt x="12633" y="2467"/>
                  <a:pt x="12593" y="2467"/>
                  <a:pt x="12514" y="2407"/>
                </a:cubicBezTo>
                <a:cubicBezTo>
                  <a:pt x="12514" y="2407"/>
                  <a:pt x="12474" y="2407"/>
                  <a:pt x="12474" y="2407"/>
                </a:cubicBezTo>
                <a:cubicBezTo>
                  <a:pt x="12474" y="2407"/>
                  <a:pt x="12474" y="2407"/>
                  <a:pt x="12474" y="2407"/>
                </a:cubicBezTo>
                <a:cubicBezTo>
                  <a:pt x="12593" y="2527"/>
                  <a:pt x="12793" y="2708"/>
                  <a:pt x="12992" y="2828"/>
                </a:cubicBezTo>
                <a:cubicBezTo>
                  <a:pt x="13072" y="2888"/>
                  <a:pt x="13191" y="2948"/>
                  <a:pt x="13191" y="3008"/>
                </a:cubicBezTo>
                <a:cubicBezTo>
                  <a:pt x="13470" y="3129"/>
                  <a:pt x="13271" y="3189"/>
                  <a:pt x="13470" y="3249"/>
                </a:cubicBezTo>
                <a:cubicBezTo>
                  <a:pt x="13470" y="3249"/>
                  <a:pt x="13470" y="3249"/>
                  <a:pt x="13470" y="3249"/>
                </a:cubicBezTo>
                <a:cubicBezTo>
                  <a:pt x="13510" y="3309"/>
                  <a:pt x="13510" y="3369"/>
                  <a:pt x="13630" y="3430"/>
                </a:cubicBezTo>
                <a:cubicBezTo>
                  <a:pt x="13749" y="3550"/>
                  <a:pt x="13908" y="3610"/>
                  <a:pt x="13988" y="3730"/>
                </a:cubicBezTo>
                <a:cubicBezTo>
                  <a:pt x="14068" y="3791"/>
                  <a:pt x="14108" y="3791"/>
                  <a:pt x="14187" y="3791"/>
                </a:cubicBezTo>
                <a:cubicBezTo>
                  <a:pt x="14187" y="3851"/>
                  <a:pt x="14108" y="3851"/>
                  <a:pt x="14227" y="3911"/>
                </a:cubicBezTo>
                <a:cubicBezTo>
                  <a:pt x="14227" y="3971"/>
                  <a:pt x="14387" y="4031"/>
                  <a:pt x="14387" y="4091"/>
                </a:cubicBezTo>
                <a:cubicBezTo>
                  <a:pt x="14387" y="4091"/>
                  <a:pt x="14347" y="4091"/>
                  <a:pt x="14347" y="4091"/>
                </a:cubicBezTo>
                <a:cubicBezTo>
                  <a:pt x="14267" y="4031"/>
                  <a:pt x="14307" y="4091"/>
                  <a:pt x="14307" y="4152"/>
                </a:cubicBezTo>
                <a:cubicBezTo>
                  <a:pt x="14148" y="4091"/>
                  <a:pt x="14028" y="3971"/>
                  <a:pt x="14028" y="3971"/>
                </a:cubicBezTo>
                <a:cubicBezTo>
                  <a:pt x="14028" y="3851"/>
                  <a:pt x="13948" y="3791"/>
                  <a:pt x="13789" y="3730"/>
                </a:cubicBezTo>
                <a:cubicBezTo>
                  <a:pt x="13709" y="3730"/>
                  <a:pt x="13630" y="3670"/>
                  <a:pt x="13590" y="3610"/>
                </a:cubicBezTo>
                <a:cubicBezTo>
                  <a:pt x="13550" y="3550"/>
                  <a:pt x="13470" y="3490"/>
                  <a:pt x="13390" y="3490"/>
                </a:cubicBezTo>
                <a:cubicBezTo>
                  <a:pt x="13390" y="3490"/>
                  <a:pt x="13390" y="3490"/>
                  <a:pt x="13351" y="3490"/>
                </a:cubicBezTo>
                <a:cubicBezTo>
                  <a:pt x="13231" y="3369"/>
                  <a:pt x="13072" y="324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832" y="3069"/>
                  <a:pt x="12713" y="3008"/>
                  <a:pt x="12633" y="2948"/>
                </a:cubicBezTo>
                <a:cubicBezTo>
                  <a:pt x="12474" y="2888"/>
                  <a:pt x="12354" y="2768"/>
                  <a:pt x="12195" y="2647"/>
                </a:cubicBezTo>
                <a:cubicBezTo>
                  <a:pt x="12235" y="2768"/>
                  <a:pt x="12633" y="2948"/>
                  <a:pt x="12554" y="3069"/>
                </a:cubicBezTo>
                <a:cubicBezTo>
                  <a:pt x="12514" y="3008"/>
                  <a:pt x="12514" y="3069"/>
                  <a:pt x="12514" y="3129"/>
                </a:cubicBezTo>
                <a:cubicBezTo>
                  <a:pt x="12514" y="3129"/>
                  <a:pt x="12514" y="3129"/>
                  <a:pt x="12554" y="3129"/>
                </a:cubicBezTo>
                <a:cubicBezTo>
                  <a:pt x="12633" y="3189"/>
                  <a:pt x="12713" y="3189"/>
                  <a:pt x="12832" y="3249"/>
                </a:cubicBezTo>
                <a:cubicBezTo>
                  <a:pt x="12832" y="3309"/>
                  <a:pt x="12872" y="3309"/>
                  <a:pt x="12912" y="3309"/>
                </a:cubicBezTo>
                <a:cubicBezTo>
                  <a:pt x="12952" y="3369"/>
                  <a:pt x="12992" y="3369"/>
                  <a:pt x="12992" y="3430"/>
                </a:cubicBezTo>
                <a:cubicBezTo>
                  <a:pt x="13231" y="3550"/>
                  <a:pt x="13390" y="3730"/>
                  <a:pt x="13550" y="3911"/>
                </a:cubicBezTo>
                <a:cubicBezTo>
                  <a:pt x="13470" y="3911"/>
                  <a:pt x="13390" y="3791"/>
                  <a:pt x="13311" y="3791"/>
                </a:cubicBezTo>
                <a:cubicBezTo>
                  <a:pt x="13311" y="3851"/>
                  <a:pt x="13470" y="3911"/>
                  <a:pt x="13510" y="3971"/>
                </a:cubicBezTo>
                <a:cubicBezTo>
                  <a:pt x="13510" y="3971"/>
                  <a:pt x="13510" y="3971"/>
                  <a:pt x="13470" y="3971"/>
                </a:cubicBezTo>
                <a:cubicBezTo>
                  <a:pt x="13470" y="3971"/>
                  <a:pt x="13470" y="3971"/>
                  <a:pt x="13470" y="3971"/>
                </a:cubicBezTo>
                <a:cubicBezTo>
                  <a:pt x="13470" y="3971"/>
                  <a:pt x="13470" y="4031"/>
                  <a:pt x="13430" y="3971"/>
                </a:cubicBezTo>
                <a:cubicBezTo>
                  <a:pt x="13311" y="3911"/>
                  <a:pt x="13271" y="3911"/>
                  <a:pt x="13231" y="3911"/>
                </a:cubicBezTo>
                <a:cubicBezTo>
                  <a:pt x="13191" y="3911"/>
                  <a:pt x="13271" y="3971"/>
                  <a:pt x="13311" y="4031"/>
                </a:cubicBezTo>
                <a:cubicBezTo>
                  <a:pt x="13430" y="4091"/>
                  <a:pt x="13550" y="4152"/>
                  <a:pt x="13590" y="4212"/>
                </a:cubicBezTo>
                <a:cubicBezTo>
                  <a:pt x="13669" y="4332"/>
                  <a:pt x="13749" y="4332"/>
                  <a:pt x="13829" y="4332"/>
                </a:cubicBezTo>
                <a:cubicBezTo>
                  <a:pt x="13908" y="4392"/>
                  <a:pt x="13988" y="4452"/>
                  <a:pt x="14148" y="4573"/>
                </a:cubicBezTo>
                <a:cubicBezTo>
                  <a:pt x="14068" y="4452"/>
                  <a:pt x="13988" y="4392"/>
                  <a:pt x="13829" y="4332"/>
                </a:cubicBezTo>
                <a:cubicBezTo>
                  <a:pt x="13749" y="4272"/>
                  <a:pt x="13669" y="4212"/>
                  <a:pt x="13590" y="4091"/>
                </a:cubicBezTo>
                <a:cubicBezTo>
                  <a:pt x="13510" y="4091"/>
                  <a:pt x="13510" y="4031"/>
                  <a:pt x="13590" y="4031"/>
                </a:cubicBezTo>
                <a:cubicBezTo>
                  <a:pt x="13669" y="4091"/>
                  <a:pt x="13789" y="4152"/>
                  <a:pt x="13829" y="4091"/>
                </a:cubicBezTo>
                <a:cubicBezTo>
                  <a:pt x="13829" y="4152"/>
                  <a:pt x="13869" y="4152"/>
                  <a:pt x="13908" y="4152"/>
                </a:cubicBezTo>
                <a:cubicBezTo>
                  <a:pt x="13908" y="4212"/>
                  <a:pt x="13988" y="4272"/>
                  <a:pt x="14068" y="4332"/>
                </a:cubicBezTo>
                <a:cubicBezTo>
                  <a:pt x="14307" y="4513"/>
                  <a:pt x="14506" y="4693"/>
                  <a:pt x="14745" y="4874"/>
                </a:cubicBezTo>
                <a:cubicBezTo>
                  <a:pt x="14865" y="4994"/>
                  <a:pt x="14945" y="5054"/>
                  <a:pt x="15144" y="5174"/>
                </a:cubicBezTo>
                <a:cubicBezTo>
                  <a:pt x="15224" y="5295"/>
                  <a:pt x="15463" y="5415"/>
                  <a:pt x="15542" y="5535"/>
                </a:cubicBezTo>
                <a:cubicBezTo>
                  <a:pt x="15582" y="5596"/>
                  <a:pt x="15662" y="5656"/>
                  <a:pt x="15702" y="5716"/>
                </a:cubicBezTo>
                <a:cubicBezTo>
                  <a:pt x="15742" y="5776"/>
                  <a:pt x="15782" y="5776"/>
                  <a:pt x="15782" y="5836"/>
                </a:cubicBezTo>
                <a:cubicBezTo>
                  <a:pt x="15821" y="5836"/>
                  <a:pt x="15821" y="5896"/>
                  <a:pt x="15861" y="5896"/>
                </a:cubicBezTo>
                <a:cubicBezTo>
                  <a:pt x="15782" y="5836"/>
                  <a:pt x="15702" y="5776"/>
                  <a:pt x="15622" y="5716"/>
                </a:cubicBezTo>
                <a:cubicBezTo>
                  <a:pt x="15542" y="5716"/>
                  <a:pt x="15542" y="5656"/>
                  <a:pt x="15463" y="5656"/>
                </a:cubicBezTo>
                <a:cubicBezTo>
                  <a:pt x="15423" y="5596"/>
                  <a:pt x="15343" y="5535"/>
                  <a:pt x="15303" y="5535"/>
                </a:cubicBezTo>
                <a:cubicBezTo>
                  <a:pt x="15303" y="5535"/>
                  <a:pt x="15303" y="5596"/>
                  <a:pt x="15263" y="5596"/>
                </a:cubicBezTo>
                <a:cubicBezTo>
                  <a:pt x="15144" y="5475"/>
                  <a:pt x="15064" y="5415"/>
                  <a:pt x="14905" y="5295"/>
                </a:cubicBezTo>
                <a:cubicBezTo>
                  <a:pt x="14825" y="5235"/>
                  <a:pt x="14745" y="5235"/>
                  <a:pt x="14706" y="5174"/>
                </a:cubicBezTo>
                <a:cubicBezTo>
                  <a:pt x="14706" y="5174"/>
                  <a:pt x="14745" y="5114"/>
                  <a:pt x="14706" y="5114"/>
                </a:cubicBezTo>
                <a:cubicBezTo>
                  <a:pt x="14626" y="5054"/>
                  <a:pt x="14626" y="5114"/>
                  <a:pt x="14626" y="5114"/>
                </a:cubicBezTo>
                <a:cubicBezTo>
                  <a:pt x="14546" y="5054"/>
                  <a:pt x="14506" y="4994"/>
                  <a:pt x="14427" y="4994"/>
                </a:cubicBezTo>
                <a:cubicBezTo>
                  <a:pt x="14427" y="4994"/>
                  <a:pt x="14427" y="4994"/>
                  <a:pt x="14427" y="4994"/>
                </a:cubicBezTo>
                <a:cubicBezTo>
                  <a:pt x="14187" y="4693"/>
                  <a:pt x="13789" y="4452"/>
                  <a:pt x="13470" y="4212"/>
                </a:cubicBezTo>
                <a:cubicBezTo>
                  <a:pt x="13311" y="4031"/>
                  <a:pt x="13151" y="3911"/>
                  <a:pt x="12992" y="3791"/>
                </a:cubicBezTo>
                <a:cubicBezTo>
                  <a:pt x="12912" y="3670"/>
                  <a:pt x="12793" y="3610"/>
                  <a:pt x="12673" y="3550"/>
                </a:cubicBezTo>
                <a:cubicBezTo>
                  <a:pt x="12633" y="3490"/>
                  <a:pt x="12633" y="3430"/>
                  <a:pt x="12514" y="3430"/>
                </a:cubicBezTo>
                <a:cubicBezTo>
                  <a:pt x="12314" y="3369"/>
                  <a:pt x="12434" y="3430"/>
                  <a:pt x="12434" y="3490"/>
                </a:cubicBezTo>
                <a:cubicBezTo>
                  <a:pt x="12394" y="3430"/>
                  <a:pt x="12354" y="3430"/>
                  <a:pt x="12275" y="3369"/>
                </a:cubicBezTo>
                <a:cubicBezTo>
                  <a:pt x="12354" y="3490"/>
                  <a:pt x="12474" y="3610"/>
                  <a:pt x="12593" y="3670"/>
                </a:cubicBezTo>
                <a:cubicBezTo>
                  <a:pt x="12554" y="3670"/>
                  <a:pt x="12514" y="3730"/>
                  <a:pt x="12593" y="3730"/>
                </a:cubicBezTo>
                <a:cubicBezTo>
                  <a:pt x="12713" y="3851"/>
                  <a:pt x="12793" y="3911"/>
                  <a:pt x="12952" y="3971"/>
                </a:cubicBezTo>
                <a:cubicBezTo>
                  <a:pt x="12952" y="3971"/>
                  <a:pt x="12952" y="3971"/>
                  <a:pt x="12952" y="4031"/>
                </a:cubicBezTo>
                <a:cubicBezTo>
                  <a:pt x="12952" y="4031"/>
                  <a:pt x="12952" y="4031"/>
                  <a:pt x="12952" y="4031"/>
                </a:cubicBezTo>
                <a:cubicBezTo>
                  <a:pt x="12952" y="4031"/>
                  <a:pt x="12952" y="3971"/>
                  <a:pt x="12952" y="3971"/>
                </a:cubicBezTo>
                <a:cubicBezTo>
                  <a:pt x="12952" y="4031"/>
                  <a:pt x="12832" y="4031"/>
                  <a:pt x="13032" y="4091"/>
                </a:cubicBezTo>
                <a:cubicBezTo>
                  <a:pt x="13072" y="4152"/>
                  <a:pt x="13151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2872" y="4031"/>
                  <a:pt x="12713" y="3911"/>
                  <a:pt x="12434" y="3730"/>
                </a:cubicBezTo>
                <a:cubicBezTo>
                  <a:pt x="12394" y="3730"/>
                  <a:pt x="12354" y="3670"/>
                  <a:pt x="12314" y="3610"/>
                </a:cubicBezTo>
                <a:cubicBezTo>
                  <a:pt x="12195" y="3610"/>
                  <a:pt x="12354" y="3730"/>
                  <a:pt x="12354" y="3730"/>
                </a:cubicBezTo>
                <a:cubicBezTo>
                  <a:pt x="12314" y="3730"/>
                  <a:pt x="12275" y="3730"/>
                  <a:pt x="12235" y="3730"/>
                </a:cubicBezTo>
                <a:cubicBezTo>
                  <a:pt x="12075" y="3670"/>
                  <a:pt x="11996" y="3550"/>
                  <a:pt x="11876" y="3490"/>
                </a:cubicBezTo>
                <a:cubicBezTo>
                  <a:pt x="11796" y="3430"/>
                  <a:pt x="11717" y="3309"/>
                  <a:pt x="11637" y="3309"/>
                </a:cubicBezTo>
                <a:cubicBezTo>
                  <a:pt x="11517" y="3309"/>
                  <a:pt x="11756" y="343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56" y="3490"/>
                  <a:pt x="11756" y="3490"/>
                  <a:pt x="11717" y="3490"/>
                </a:cubicBezTo>
                <a:cubicBezTo>
                  <a:pt x="11836" y="3610"/>
                  <a:pt x="12035" y="3670"/>
                  <a:pt x="12115" y="3791"/>
                </a:cubicBezTo>
                <a:cubicBezTo>
                  <a:pt x="12155" y="3791"/>
                  <a:pt x="12155" y="3851"/>
                  <a:pt x="12195" y="3851"/>
                </a:cubicBezTo>
                <a:cubicBezTo>
                  <a:pt x="12195" y="3851"/>
                  <a:pt x="12155" y="3851"/>
                  <a:pt x="12115" y="3851"/>
                </a:cubicBezTo>
                <a:cubicBezTo>
                  <a:pt x="12115" y="3911"/>
                  <a:pt x="12115" y="3911"/>
                  <a:pt x="12155" y="3971"/>
                </a:cubicBezTo>
                <a:cubicBezTo>
                  <a:pt x="12394" y="4152"/>
                  <a:pt x="12394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075" y="4152"/>
                  <a:pt x="12075" y="4031"/>
                  <a:pt x="11956" y="4031"/>
                </a:cubicBezTo>
                <a:cubicBezTo>
                  <a:pt x="11876" y="4091"/>
                  <a:pt x="11996" y="4152"/>
                  <a:pt x="12035" y="4152"/>
                </a:cubicBezTo>
                <a:cubicBezTo>
                  <a:pt x="12075" y="4212"/>
                  <a:pt x="12075" y="4272"/>
                  <a:pt x="11996" y="4212"/>
                </a:cubicBezTo>
                <a:cubicBezTo>
                  <a:pt x="11756" y="4091"/>
                  <a:pt x="11517" y="4031"/>
                  <a:pt x="11318" y="3851"/>
                </a:cubicBezTo>
                <a:cubicBezTo>
                  <a:pt x="11318" y="3851"/>
                  <a:pt x="11278" y="3791"/>
                  <a:pt x="11318" y="3791"/>
                </a:cubicBezTo>
                <a:cubicBezTo>
                  <a:pt x="11318" y="3791"/>
                  <a:pt x="11398" y="3851"/>
                  <a:pt x="11438" y="3851"/>
                </a:cubicBezTo>
                <a:cubicBezTo>
                  <a:pt x="11238" y="3670"/>
                  <a:pt x="10840" y="3490"/>
                  <a:pt x="10641" y="3309"/>
                </a:cubicBezTo>
                <a:cubicBezTo>
                  <a:pt x="10561" y="3249"/>
                  <a:pt x="10441" y="3129"/>
                  <a:pt x="10282" y="3008"/>
                </a:cubicBezTo>
                <a:cubicBezTo>
                  <a:pt x="10242" y="3008"/>
                  <a:pt x="10202" y="2948"/>
                  <a:pt x="10123" y="2948"/>
                </a:cubicBezTo>
                <a:cubicBezTo>
                  <a:pt x="10043" y="2948"/>
                  <a:pt x="10083" y="3008"/>
                  <a:pt x="10162" y="3008"/>
                </a:cubicBezTo>
                <a:cubicBezTo>
                  <a:pt x="10322" y="3129"/>
                  <a:pt x="10162" y="3129"/>
                  <a:pt x="10162" y="3129"/>
                </a:cubicBezTo>
                <a:cubicBezTo>
                  <a:pt x="10123" y="3129"/>
                  <a:pt x="10083" y="3129"/>
                  <a:pt x="10083" y="3129"/>
                </a:cubicBezTo>
                <a:cubicBezTo>
                  <a:pt x="10162" y="3189"/>
                  <a:pt x="10162" y="3249"/>
                  <a:pt x="10362" y="3309"/>
                </a:cubicBezTo>
                <a:cubicBezTo>
                  <a:pt x="10401" y="3249"/>
                  <a:pt x="10322" y="3189"/>
                  <a:pt x="10322" y="3189"/>
                </a:cubicBezTo>
                <a:cubicBezTo>
                  <a:pt x="10441" y="3249"/>
                  <a:pt x="10441" y="3309"/>
                  <a:pt x="10521" y="3309"/>
                </a:cubicBezTo>
                <a:cubicBezTo>
                  <a:pt x="10720" y="3430"/>
                  <a:pt x="10720" y="3550"/>
                  <a:pt x="10920" y="3670"/>
                </a:cubicBezTo>
                <a:cubicBezTo>
                  <a:pt x="10999" y="3730"/>
                  <a:pt x="11079" y="3791"/>
                  <a:pt x="11159" y="3851"/>
                </a:cubicBezTo>
                <a:cubicBezTo>
                  <a:pt x="11159" y="3851"/>
                  <a:pt x="11119" y="3911"/>
                  <a:pt x="11159" y="3971"/>
                </a:cubicBezTo>
                <a:cubicBezTo>
                  <a:pt x="11238" y="4031"/>
                  <a:pt x="11318" y="4091"/>
                  <a:pt x="11398" y="4152"/>
                </a:cubicBezTo>
                <a:cubicBezTo>
                  <a:pt x="11398" y="4152"/>
                  <a:pt x="11438" y="4152"/>
                  <a:pt x="11438" y="4152"/>
                </a:cubicBezTo>
                <a:cubicBezTo>
                  <a:pt x="11358" y="4091"/>
                  <a:pt x="11278" y="4031"/>
                  <a:pt x="11199" y="3971"/>
                </a:cubicBezTo>
                <a:cubicBezTo>
                  <a:pt x="11398" y="3971"/>
                  <a:pt x="11438" y="4091"/>
                  <a:pt x="11557" y="4152"/>
                </a:cubicBezTo>
                <a:cubicBezTo>
                  <a:pt x="11597" y="4272"/>
                  <a:pt x="11836" y="4392"/>
                  <a:pt x="11956" y="4452"/>
                </a:cubicBezTo>
                <a:cubicBezTo>
                  <a:pt x="11956" y="4513"/>
                  <a:pt x="11996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195" y="4633"/>
                  <a:pt x="12275" y="475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514" y="4874"/>
                  <a:pt x="12593" y="4934"/>
                  <a:pt x="12673" y="4994"/>
                </a:cubicBezTo>
                <a:cubicBezTo>
                  <a:pt x="12713" y="5054"/>
                  <a:pt x="12832" y="5114"/>
                  <a:pt x="12952" y="5174"/>
                </a:cubicBezTo>
                <a:cubicBezTo>
                  <a:pt x="13032" y="5235"/>
                  <a:pt x="13072" y="5295"/>
                  <a:pt x="13151" y="5355"/>
                </a:cubicBezTo>
                <a:cubicBezTo>
                  <a:pt x="13151" y="5355"/>
                  <a:pt x="13151" y="5415"/>
                  <a:pt x="13151" y="5415"/>
                </a:cubicBezTo>
                <a:cubicBezTo>
                  <a:pt x="13231" y="5475"/>
                  <a:pt x="13351" y="5535"/>
                  <a:pt x="13311" y="5596"/>
                </a:cubicBezTo>
                <a:cubicBezTo>
                  <a:pt x="13072" y="5415"/>
                  <a:pt x="12912" y="5295"/>
                  <a:pt x="12633" y="5114"/>
                </a:cubicBezTo>
                <a:cubicBezTo>
                  <a:pt x="12195" y="4813"/>
                  <a:pt x="11796" y="4452"/>
                  <a:pt x="11358" y="4152"/>
                </a:cubicBezTo>
                <a:cubicBezTo>
                  <a:pt x="11318" y="4091"/>
                  <a:pt x="11238" y="4091"/>
                  <a:pt x="11199" y="4031"/>
                </a:cubicBezTo>
                <a:cubicBezTo>
                  <a:pt x="11159" y="4031"/>
                  <a:pt x="11159" y="4031"/>
                  <a:pt x="11119" y="3971"/>
                </a:cubicBezTo>
                <a:cubicBezTo>
                  <a:pt x="10880" y="3851"/>
                  <a:pt x="10680" y="3670"/>
                  <a:pt x="10441" y="3490"/>
                </a:cubicBezTo>
                <a:cubicBezTo>
                  <a:pt x="10202" y="3309"/>
                  <a:pt x="9923" y="3129"/>
                  <a:pt x="9764" y="2948"/>
                </a:cubicBezTo>
                <a:cubicBezTo>
                  <a:pt x="9724" y="2888"/>
                  <a:pt x="9604" y="2828"/>
                  <a:pt x="9525" y="2708"/>
                </a:cubicBezTo>
                <a:cubicBezTo>
                  <a:pt x="9565" y="2768"/>
                  <a:pt x="9604" y="2768"/>
                  <a:pt x="9644" y="2768"/>
                </a:cubicBezTo>
                <a:cubicBezTo>
                  <a:pt x="9644" y="2708"/>
                  <a:pt x="9565" y="2708"/>
                  <a:pt x="9485" y="2647"/>
                </a:cubicBezTo>
                <a:cubicBezTo>
                  <a:pt x="9445" y="2647"/>
                  <a:pt x="9485" y="2708"/>
                  <a:pt x="9485" y="2708"/>
                </a:cubicBezTo>
                <a:cubicBezTo>
                  <a:pt x="9445" y="2708"/>
                  <a:pt x="9405" y="2647"/>
                  <a:pt x="9286" y="2647"/>
                </a:cubicBezTo>
                <a:cubicBezTo>
                  <a:pt x="9485" y="2768"/>
                  <a:pt x="9525" y="2828"/>
                  <a:pt x="9684" y="2948"/>
                </a:cubicBezTo>
                <a:cubicBezTo>
                  <a:pt x="9764" y="3008"/>
                  <a:pt x="9804" y="3069"/>
                  <a:pt x="9883" y="3129"/>
                </a:cubicBezTo>
                <a:cubicBezTo>
                  <a:pt x="10043" y="3309"/>
                  <a:pt x="10282" y="3490"/>
                  <a:pt x="10441" y="3610"/>
                </a:cubicBezTo>
                <a:cubicBezTo>
                  <a:pt x="10401" y="3610"/>
                  <a:pt x="10441" y="3670"/>
                  <a:pt x="10441" y="3670"/>
                </a:cubicBezTo>
                <a:cubicBezTo>
                  <a:pt x="10481" y="3730"/>
                  <a:pt x="10481" y="3791"/>
                  <a:pt x="10441" y="3791"/>
                </a:cubicBezTo>
                <a:cubicBezTo>
                  <a:pt x="10362" y="3791"/>
                  <a:pt x="10282" y="3730"/>
                  <a:pt x="10242" y="3670"/>
                </a:cubicBezTo>
                <a:cubicBezTo>
                  <a:pt x="10123" y="3610"/>
                  <a:pt x="9963" y="3550"/>
                  <a:pt x="9804" y="3430"/>
                </a:cubicBezTo>
                <a:cubicBezTo>
                  <a:pt x="9644" y="3369"/>
                  <a:pt x="9565" y="3369"/>
                  <a:pt x="9485" y="3430"/>
                </a:cubicBezTo>
                <a:cubicBezTo>
                  <a:pt x="9485" y="3430"/>
                  <a:pt x="9405" y="3430"/>
                  <a:pt x="9365" y="3369"/>
                </a:cubicBezTo>
                <a:cubicBezTo>
                  <a:pt x="9325" y="3309"/>
                  <a:pt x="9325" y="3309"/>
                  <a:pt x="9405" y="3309"/>
                </a:cubicBezTo>
                <a:cubicBezTo>
                  <a:pt x="9525" y="3369"/>
                  <a:pt x="9485" y="3249"/>
                  <a:pt x="9565" y="3249"/>
                </a:cubicBezTo>
                <a:cubicBezTo>
                  <a:pt x="9405" y="3189"/>
                  <a:pt x="9246" y="3129"/>
                  <a:pt x="9086" y="3008"/>
                </a:cubicBezTo>
                <a:cubicBezTo>
                  <a:pt x="9126" y="3129"/>
                  <a:pt x="9166" y="3129"/>
                  <a:pt x="9166" y="3189"/>
                </a:cubicBezTo>
                <a:cubicBezTo>
                  <a:pt x="9086" y="3189"/>
                  <a:pt x="8887" y="3069"/>
                  <a:pt x="8927" y="3189"/>
                </a:cubicBezTo>
                <a:cubicBezTo>
                  <a:pt x="8967" y="3309"/>
                  <a:pt x="8967" y="3309"/>
                  <a:pt x="8807" y="3309"/>
                </a:cubicBezTo>
                <a:cubicBezTo>
                  <a:pt x="8967" y="3430"/>
                  <a:pt x="9086" y="3490"/>
                  <a:pt x="9246" y="3550"/>
                </a:cubicBezTo>
                <a:cubicBezTo>
                  <a:pt x="9246" y="3550"/>
                  <a:pt x="9286" y="3550"/>
                  <a:pt x="9286" y="3550"/>
                </a:cubicBezTo>
                <a:cubicBezTo>
                  <a:pt x="9286" y="3550"/>
                  <a:pt x="9286" y="3610"/>
                  <a:pt x="9246" y="3610"/>
                </a:cubicBezTo>
                <a:cubicBezTo>
                  <a:pt x="9166" y="3610"/>
                  <a:pt x="9246" y="3610"/>
                  <a:pt x="9286" y="3670"/>
                </a:cubicBezTo>
                <a:cubicBezTo>
                  <a:pt x="9325" y="3670"/>
                  <a:pt x="9325" y="3670"/>
                  <a:pt x="9325" y="3670"/>
                </a:cubicBezTo>
                <a:cubicBezTo>
                  <a:pt x="9325" y="3670"/>
                  <a:pt x="9325" y="3730"/>
                  <a:pt x="9405" y="3730"/>
                </a:cubicBezTo>
                <a:cubicBezTo>
                  <a:pt x="9485" y="3791"/>
                  <a:pt x="9485" y="3851"/>
                  <a:pt x="9405" y="3851"/>
                </a:cubicBezTo>
                <a:cubicBezTo>
                  <a:pt x="9365" y="3851"/>
                  <a:pt x="9485" y="3911"/>
                  <a:pt x="9485" y="3911"/>
                </a:cubicBezTo>
                <a:cubicBezTo>
                  <a:pt x="9405" y="3911"/>
                  <a:pt x="9365" y="3851"/>
                  <a:pt x="9325" y="3791"/>
                </a:cubicBezTo>
                <a:cubicBezTo>
                  <a:pt x="9246" y="3730"/>
                  <a:pt x="9086" y="3610"/>
                  <a:pt x="8967" y="3490"/>
                </a:cubicBezTo>
                <a:cubicBezTo>
                  <a:pt x="8927" y="3490"/>
                  <a:pt x="8847" y="3430"/>
                  <a:pt x="8768" y="3369"/>
                </a:cubicBezTo>
                <a:cubicBezTo>
                  <a:pt x="8728" y="3309"/>
                  <a:pt x="8688" y="3309"/>
                  <a:pt x="8648" y="3249"/>
                </a:cubicBezTo>
                <a:cubicBezTo>
                  <a:pt x="8608" y="3249"/>
                  <a:pt x="8568" y="3189"/>
                  <a:pt x="8568" y="3189"/>
                </a:cubicBezTo>
                <a:cubicBezTo>
                  <a:pt x="8568" y="3189"/>
                  <a:pt x="8528" y="3129"/>
                  <a:pt x="8489" y="3129"/>
                </a:cubicBezTo>
                <a:cubicBezTo>
                  <a:pt x="8449" y="3189"/>
                  <a:pt x="8409" y="3129"/>
                  <a:pt x="8369" y="3129"/>
                </a:cubicBezTo>
                <a:cubicBezTo>
                  <a:pt x="8369" y="3129"/>
                  <a:pt x="8409" y="3129"/>
                  <a:pt x="8449" y="3189"/>
                </a:cubicBezTo>
                <a:cubicBezTo>
                  <a:pt x="8489" y="3189"/>
                  <a:pt x="8528" y="3249"/>
                  <a:pt x="8608" y="3249"/>
                </a:cubicBezTo>
                <a:cubicBezTo>
                  <a:pt x="8807" y="3430"/>
                  <a:pt x="8967" y="3610"/>
                  <a:pt x="9286" y="3791"/>
                </a:cubicBezTo>
                <a:cubicBezTo>
                  <a:pt x="9445" y="4031"/>
                  <a:pt x="9724" y="4212"/>
                  <a:pt x="9963" y="4392"/>
                </a:cubicBezTo>
                <a:cubicBezTo>
                  <a:pt x="10083" y="4452"/>
                  <a:pt x="10162" y="4573"/>
                  <a:pt x="10282" y="4633"/>
                </a:cubicBezTo>
                <a:cubicBezTo>
                  <a:pt x="10322" y="4753"/>
                  <a:pt x="10481" y="4813"/>
                  <a:pt x="10601" y="4934"/>
                </a:cubicBezTo>
                <a:cubicBezTo>
                  <a:pt x="10441" y="4874"/>
                  <a:pt x="10282" y="4874"/>
                  <a:pt x="10083" y="4753"/>
                </a:cubicBezTo>
                <a:cubicBezTo>
                  <a:pt x="9883" y="4633"/>
                  <a:pt x="9684" y="4513"/>
                  <a:pt x="9525" y="4392"/>
                </a:cubicBezTo>
                <a:cubicBezTo>
                  <a:pt x="9286" y="4152"/>
                  <a:pt x="9086" y="3971"/>
                  <a:pt x="8768" y="3791"/>
                </a:cubicBezTo>
                <a:cubicBezTo>
                  <a:pt x="8648" y="3670"/>
                  <a:pt x="8449" y="3610"/>
                  <a:pt x="8289" y="3550"/>
                </a:cubicBezTo>
                <a:cubicBezTo>
                  <a:pt x="8249" y="3610"/>
                  <a:pt x="8409" y="3730"/>
                  <a:pt x="8528" y="3791"/>
                </a:cubicBezTo>
                <a:cubicBezTo>
                  <a:pt x="8608" y="3791"/>
                  <a:pt x="8728" y="3851"/>
                  <a:pt x="8728" y="3911"/>
                </a:cubicBezTo>
                <a:cubicBezTo>
                  <a:pt x="8728" y="3911"/>
                  <a:pt x="8648" y="3911"/>
                  <a:pt x="8568" y="3911"/>
                </a:cubicBezTo>
                <a:cubicBezTo>
                  <a:pt x="8528" y="3911"/>
                  <a:pt x="8449" y="3851"/>
                  <a:pt x="8409" y="3911"/>
                </a:cubicBezTo>
                <a:cubicBezTo>
                  <a:pt x="8409" y="3851"/>
                  <a:pt x="8369" y="3851"/>
                  <a:pt x="8329" y="3791"/>
                </a:cubicBezTo>
                <a:cubicBezTo>
                  <a:pt x="8329" y="3791"/>
                  <a:pt x="8329" y="3791"/>
                  <a:pt x="8329" y="3730"/>
                </a:cubicBezTo>
                <a:cubicBezTo>
                  <a:pt x="8329" y="3730"/>
                  <a:pt x="8329" y="3730"/>
                  <a:pt x="8329" y="3730"/>
                </a:cubicBezTo>
                <a:cubicBezTo>
                  <a:pt x="8369" y="3791"/>
                  <a:pt x="8449" y="3851"/>
                  <a:pt x="8449" y="3791"/>
                </a:cubicBezTo>
                <a:cubicBezTo>
                  <a:pt x="8449" y="3791"/>
                  <a:pt x="8449" y="3730"/>
                  <a:pt x="8289" y="3670"/>
                </a:cubicBezTo>
                <a:cubicBezTo>
                  <a:pt x="8289" y="3670"/>
                  <a:pt x="8249" y="3670"/>
                  <a:pt x="8249" y="3670"/>
                </a:cubicBezTo>
                <a:cubicBezTo>
                  <a:pt x="8170" y="3610"/>
                  <a:pt x="8090" y="3550"/>
                  <a:pt x="8010" y="3490"/>
                </a:cubicBezTo>
                <a:cubicBezTo>
                  <a:pt x="8010" y="3490"/>
                  <a:pt x="7970" y="3490"/>
                  <a:pt x="7970" y="3490"/>
                </a:cubicBezTo>
                <a:cubicBezTo>
                  <a:pt x="8050" y="3550"/>
                  <a:pt x="8130" y="3610"/>
                  <a:pt x="8210" y="3670"/>
                </a:cubicBezTo>
                <a:cubicBezTo>
                  <a:pt x="8249" y="3730"/>
                  <a:pt x="8249" y="3730"/>
                  <a:pt x="8170" y="3730"/>
                </a:cubicBezTo>
                <a:cubicBezTo>
                  <a:pt x="8090" y="3730"/>
                  <a:pt x="8050" y="3730"/>
                  <a:pt x="8010" y="3730"/>
                </a:cubicBezTo>
                <a:cubicBezTo>
                  <a:pt x="7970" y="3670"/>
                  <a:pt x="7931" y="3610"/>
                  <a:pt x="7771" y="3550"/>
                </a:cubicBezTo>
                <a:cubicBezTo>
                  <a:pt x="7811" y="3610"/>
                  <a:pt x="7851" y="3670"/>
                  <a:pt x="7891" y="3730"/>
                </a:cubicBezTo>
                <a:cubicBezTo>
                  <a:pt x="7931" y="3851"/>
                  <a:pt x="8090" y="3911"/>
                  <a:pt x="8249" y="4031"/>
                </a:cubicBezTo>
                <a:cubicBezTo>
                  <a:pt x="8289" y="4091"/>
                  <a:pt x="8329" y="4091"/>
                  <a:pt x="8409" y="4152"/>
                </a:cubicBezTo>
                <a:cubicBezTo>
                  <a:pt x="8409" y="4152"/>
                  <a:pt x="8409" y="4152"/>
                  <a:pt x="8449" y="4212"/>
                </a:cubicBezTo>
                <a:cubicBezTo>
                  <a:pt x="8449" y="4212"/>
                  <a:pt x="8489" y="4272"/>
                  <a:pt x="8568" y="4272"/>
                </a:cubicBezTo>
                <a:cubicBezTo>
                  <a:pt x="8608" y="4332"/>
                  <a:pt x="8648" y="4332"/>
                  <a:pt x="8648" y="4332"/>
                </a:cubicBezTo>
                <a:cubicBezTo>
                  <a:pt x="8568" y="4392"/>
                  <a:pt x="8728" y="4452"/>
                  <a:pt x="8688" y="4513"/>
                </a:cubicBezTo>
                <a:cubicBezTo>
                  <a:pt x="8648" y="4452"/>
                  <a:pt x="8489" y="4392"/>
                  <a:pt x="8489" y="4452"/>
                </a:cubicBezTo>
                <a:cubicBezTo>
                  <a:pt x="8449" y="4452"/>
                  <a:pt x="8528" y="4513"/>
                  <a:pt x="8608" y="4573"/>
                </a:cubicBezTo>
                <a:cubicBezTo>
                  <a:pt x="8688" y="4633"/>
                  <a:pt x="8728" y="4633"/>
                  <a:pt x="8768" y="4693"/>
                </a:cubicBezTo>
                <a:cubicBezTo>
                  <a:pt x="8807" y="4813"/>
                  <a:pt x="8927" y="4934"/>
                  <a:pt x="9206" y="4994"/>
                </a:cubicBezTo>
                <a:cubicBezTo>
                  <a:pt x="9246" y="5114"/>
                  <a:pt x="9485" y="5235"/>
                  <a:pt x="9604" y="5295"/>
                </a:cubicBezTo>
                <a:cubicBezTo>
                  <a:pt x="9804" y="5475"/>
                  <a:pt x="10043" y="5656"/>
                  <a:pt x="10282" y="5836"/>
                </a:cubicBezTo>
                <a:cubicBezTo>
                  <a:pt x="10322" y="5896"/>
                  <a:pt x="10401" y="5957"/>
                  <a:pt x="10601" y="6077"/>
                </a:cubicBezTo>
                <a:cubicBezTo>
                  <a:pt x="10521" y="5957"/>
                  <a:pt x="10401" y="5896"/>
                  <a:pt x="10322" y="5836"/>
                </a:cubicBezTo>
                <a:cubicBezTo>
                  <a:pt x="10242" y="5776"/>
                  <a:pt x="10202" y="5716"/>
                  <a:pt x="10123" y="5656"/>
                </a:cubicBezTo>
                <a:cubicBezTo>
                  <a:pt x="10362" y="5776"/>
                  <a:pt x="10401" y="5896"/>
                  <a:pt x="10561" y="5957"/>
                </a:cubicBezTo>
                <a:cubicBezTo>
                  <a:pt x="10641" y="6017"/>
                  <a:pt x="10720" y="6077"/>
                  <a:pt x="10760" y="6077"/>
                </a:cubicBezTo>
                <a:cubicBezTo>
                  <a:pt x="10760" y="6077"/>
                  <a:pt x="10760" y="6077"/>
                  <a:pt x="10760" y="6077"/>
                </a:cubicBezTo>
                <a:cubicBezTo>
                  <a:pt x="10760" y="6137"/>
                  <a:pt x="10760" y="6137"/>
                  <a:pt x="10840" y="6197"/>
                </a:cubicBezTo>
                <a:cubicBezTo>
                  <a:pt x="10920" y="6257"/>
                  <a:pt x="10920" y="6197"/>
                  <a:pt x="10920" y="6197"/>
                </a:cubicBezTo>
                <a:cubicBezTo>
                  <a:pt x="11039" y="6257"/>
                  <a:pt x="11159" y="6318"/>
                  <a:pt x="11238" y="6438"/>
                </a:cubicBezTo>
                <a:cubicBezTo>
                  <a:pt x="11238" y="6438"/>
                  <a:pt x="11199" y="6438"/>
                  <a:pt x="11159" y="6378"/>
                </a:cubicBezTo>
                <a:cubicBezTo>
                  <a:pt x="11119" y="6378"/>
                  <a:pt x="11079" y="6318"/>
                  <a:pt x="11039" y="6378"/>
                </a:cubicBezTo>
                <a:cubicBezTo>
                  <a:pt x="10880" y="6318"/>
                  <a:pt x="10760" y="6257"/>
                  <a:pt x="10720" y="6137"/>
                </a:cubicBezTo>
                <a:cubicBezTo>
                  <a:pt x="10680" y="6137"/>
                  <a:pt x="10641" y="6077"/>
                  <a:pt x="10601" y="6077"/>
                </a:cubicBezTo>
                <a:cubicBezTo>
                  <a:pt x="10561" y="6077"/>
                  <a:pt x="10601" y="6137"/>
                  <a:pt x="10641" y="6137"/>
                </a:cubicBezTo>
                <a:cubicBezTo>
                  <a:pt x="10601" y="6137"/>
                  <a:pt x="10561" y="6137"/>
                  <a:pt x="10561" y="6137"/>
                </a:cubicBezTo>
                <a:cubicBezTo>
                  <a:pt x="10521" y="6137"/>
                  <a:pt x="10481" y="6077"/>
                  <a:pt x="10441" y="6077"/>
                </a:cubicBezTo>
                <a:cubicBezTo>
                  <a:pt x="10242" y="5957"/>
                  <a:pt x="10083" y="5776"/>
                  <a:pt x="9883" y="5656"/>
                </a:cubicBezTo>
                <a:cubicBezTo>
                  <a:pt x="9883" y="5656"/>
                  <a:pt x="9883" y="5656"/>
                  <a:pt x="9883" y="5716"/>
                </a:cubicBezTo>
                <a:cubicBezTo>
                  <a:pt x="988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804" y="5716"/>
                  <a:pt x="9684" y="5656"/>
                  <a:pt x="9644" y="5535"/>
                </a:cubicBezTo>
                <a:cubicBezTo>
                  <a:pt x="9604" y="5535"/>
                  <a:pt x="9525" y="5415"/>
                  <a:pt x="9405" y="5415"/>
                </a:cubicBezTo>
                <a:cubicBezTo>
                  <a:pt x="9365" y="5415"/>
                  <a:pt x="9325" y="5415"/>
                  <a:pt x="9325" y="5415"/>
                </a:cubicBezTo>
                <a:cubicBezTo>
                  <a:pt x="9246" y="5475"/>
                  <a:pt x="9365" y="5535"/>
                  <a:pt x="9445" y="5535"/>
                </a:cubicBezTo>
                <a:cubicBezTo>
                  <a:pt x="9724" y="5776"/>
                  <a:pt x="10083" y="6017"/>
                  <a:pt x="10362" y="6197"/>
                </a:cubicBezTo>
                <a:cubicBezTo>
                  <a:pt x="10362" y="6197"/>
                  <a:pt x="10362" y="6197"/>
                  <a:pt x="10362" y="6197"/>
                </a:cubicBezTo>
                <a:cubicBezTo>
                  <a:pt x="10481" y="6318"/>
                  <a:pt x="10760" y="6438"/>
                  <a:pt x="10800" y="6558"/>
                </a:cubicBezTo>
                <a:cubicBezTo>
                  <a:pt x="10401" y="6318"/>
                  <a:pt x="10043" y="6077"/>
                  <a:pt x="9684" y="5776"/>
                </a:cubicBezTo>
                <a:cubicBezTo>
                  <a:pt x="9325" y="5475"/>
                  <a:pt x="8927" y="5235"/>
                  <a:pt x="8449" y="4934"/>
                </a:cubicBezTo>
                <a:cubicBezTo>
                  <a:pt x="8369" y="4874"/>
                  <a:pt x="8289" y="4813"/>
                  <a:pt x="8210" y="4753"/>
                </a:cubicBezTo>
                <a:cubicBezTo>
                  <a:pt x="8050" y="4573"/>
                  <a:pt x="7771" y="4392"/>
                  <a:pt x="7572" y="4212"/>
                </a:cubicBezTo>
                <a:cubicBezTo>
                  <a:pt x="7532" y="4212"/>
                  <a:pt x="7692" y="4272"/>
                  <a:pt x="7692" y="4332"/>
                </a:cubicBezTo>
                <a:cubicBezTo>
                  <a:pt x="7492" y="4272"/>
                  <a:pt x="7333" y="4152"/>
                  <a:pt x="7213" y="4031"/>
                </a:cubicBezTo>
                <a:cubicBezTo>
                  <a:pt x="7134" y="3911"/>
                  <a:pt x="7054" y="3851"/>
                  <a:pt x="6815" y="3791"/>
                </a:cubicBezTo>
                <a:cubicBezTo>
                  <a:pt x="6615" y="3730"/>
                  <a:pt x="6576" y="3610"/>
                  <a:pt x="6456" y="3550"/>
                </a:cubicBezTo>
                <a:cubicBezTo>
                  <a:pt x="6456" y="3550"/>
                  <a:pt x="6456" y="3550"/>
                  <a:pt x="6456" y="3550"/>
                </a:cubicBezTo>
                <a:cubicBezTo>
                  <a:pt x="6257" y="3430"/>
                  <a:pt x="6097" y="3249"/>
                  <a:pt x="5938" y="3129"/>
                </a:cubicBezTo>
                <a:cubicBezTo>
                  <a:pt x="6058" y="3189"/>
                  <a:pt x="6097" y="3249"/>
                  <a:pt x="6177" y="3309"/>
                </a:cubicBezTo>
                <a:cubicBezTo>
                  <a:pt x="6217" y="3309"/>
                  <a:pt x="6297" y="3369"/>
                  <a:pt x="6416" y="3430"/>
                </a:cubicBezTo>
                <a:cubicBezTo>
                  <a:pt x="6376" y="3369"/>
                  <a:pt x="6337" y="3309"/>
                  <a:pt x="6217" y="3309"/>
                </a:cubicBezTo>
                <a:cubicBezTo>
                  <a:pt x="6097" y="3189"/>
                  <a:pt x="6018" y="3129"/>
                  <a:pt x="5898" y="3008"/>
                </a:cubicBezTo>
                <a:cubicBezTo>
                  <a:pt x="5818" y="2948"/>
                  <a:pt x="5779" y="2948"/>
                  <a:pt x="5699" y="2888"/>
                </a:cubicBezTo>
                <a:cubicBezTo>
                  <a:pt x="5699" y="2888"/>
                  <a:pt x="5659" y="2888"/>
                  <a:pt x="5659" y="2888"/>
                </a:cubicBezTo>
                <a:cubicBezTo>
                  <a:pt x="5739" y="2948"/>
                  <a:pt x="5779" y="2948"/>
                  <a:pt x="5818" y="3008"/>
                </a:cubicBezTo>
                <a:cubicBezTo>
                  <a:pt x="5818" y="3008"/>
                  <a:pt x="5779" y="3008"/>
                  <a:pt x="5779" y="3008"/>
                </a:cubicBezTo>
                <a:cubicBezTo>
                  <a:pt x="5579" y="2828"/>
                  <a:pt x="5261" y="2647"/>
                  <a:pt x="5141" y="2467"/>
                </a:cubicBezTo>
                <a:cubicBezTo>
                  <a:pt x="5021" y="2407"/>
                  <a:pt x="4942" y="2347"/>
                  <a:pt x="4822" y="2286"/>
                </a:cubicBezTo>
                <a:cubicBezTo>
                  <a:pt x="4822" y="2226"/>
                  <a:pt x="4782" y="2166"/>
                  <a:pt x="4623" y="2046"/>
                </a:cubicBezTo>
                <a:cubicBezTo>
                  <a:pt x="4503" y="1925"/>
                  <a:pt x="4224" y="1805"/>
                  <a:pt x="3985" y="1685"/>
                </a:cubicBezTo>
                <a:cubicBezTo>
                  <a:pt x="3985" y="1685"/>
                  <a:pt x="3985" y="1685"/>
                  <a:pt x="3945" y="1685"/>
                </a:cubicBezTo>
                <a:cubicBezTo>
                  <a:pt x="3906" y="1625"/>
                  <a:pt x="3826" y="1564"/>
                  <a:pt x="3746" y="1504"/>
                </a:cubicBezTo>
                <a:cubicBezTo>
                  <a:pt x="3666" y="1444"/>
                  <a:pt x="3746" y="1444"/>
                  <a:pt x="3826" y="1504"/>
                </a:cubicBezTo>
                <a:cubicBezTo>
                  <a:pt x="3866" y="1504"/>
                  <a:pt x="3906" y="1564"/>
                  <a:pt x="4025" y="1625"/>
                </a:cubicBezTo>
                <a:cubicBezTo>
                  <a:pt x="3985" y="1564"/>
                  <a:pt x="3906" y="1504"/>
                  <a:pt x="3866" y="1504"/>
                </a:cubicBezTo>
                <a:cubicBezTo>
                  <a:pt x="3826" y="1444"/>
                  <a:pt x="3786" y="1444"/>
                  <a:pt x="3746" y="1444"/>
                </a:cubicBezTo>
                <a:cubicBezTo>
                  <a:pt x="3587" y="1264"/>
                  <a:pt x="3308" y="1023"/>
                  <a:pt x="3069" y="842"/>
                </a:cubicBezTo>
                <a:cubicBezTo>
                  <a:pt x="2989" y="782"/>
                  <a:pt x="2949" y="722"/>
                  <a:pt x="2750" y="662"/>
                </a:cubicBezTo>
                <a:cubicBezTo>
                  <a:pt x="2790" y="722"/>
                  <a:pt x="2909" y="782"/>
                  <a:pt x="3029" y="842"/>
                </a:cubicBezTo>
                <a:cubicBezTo>
                  <a:pt x="3148" y="963"/>
                  <a:pt x="3308" y="1083"/>
                  <a:pt x="3467" y="1203"/>
                </a:cubicBezTo>
                <a:cubicBezTo>
                  <a:pt x="3387" y="1264"/>
                  <a:pt x="3587" y="1444"/>
                  <a:pt x="3666" y="1504"/>
                </a:cubicBezTo>
                <a:cubicBezTo>
                  <a:pt x="3706" y="1625"/>
                  <a:pt x="3826" y="1685"/>
                  <a:pt x="3906" y="1745"/>
                </a:cubicBezTo>
                <a:cubicBezTo>
                  <a:pt x="3906" y="1805"/>
                  <a:pt x="4025" y="1865"/>
                  <a:pt x="4105" y="1865"/>
                </a:cubicBezTo>
                <a:cubicBezTo>
                  <a:pt x="4304" y="1986"/>
                  <a:pt x="4503" y="2106"/>
                  <a:pt x="4384" y="2166"/>
                </a:cubicBezTo>
                <a:cubicBezTo>
                  <a:pt x="4344" y="2226"/>
                  <a:pt x="4424" y="2286"/>
                  <a:pt x="4583" y="2347"/>
                </a:cubicBezTo>
                <a:cubicBezTo>
                  <a:pt x="4663" y="2407"/>
                  <a:pt x="4742" y="2467"/>
                  <a:pt x="4822" y="2527"/>
                </a:cubicBezTo>
                <a:cubicBezTo>
                  <a:pt x="4862" y="2527"/>
                  <a:pt x="4942" y="2587"/>
                  <a:pt x="4982" y="2647"/>
                </a:cubicBezTo>
                <a:cubicBezTo>
                  <a:pt x="4982" y="2647"/>
                  <a:pt x="5021" y="2708"/>
                  <a:pt x="5101" y="2768"/>
                </a:cubicBezTo>
                <a:cubicBezTo>
                  <a:pt x="5141" y="2768"/>
                  <a:pt x="5101" y="2708"/>
                  <a:pt x="5061" y="2647"/>
                </a:cubicBezTo>
                <a:cubicBezTo>
                  <a:pt x="5021" y="2587"/>
                  <a:pt x="4982" y="2527"/>
                  <a:pt x="4902" y="2527"/>
                </a:cubicBezTo>
                <a:cubicBezTo>
                  <a:pt x="4822" y="2407"/>
                  <a:pt x="4822" y="2407"/>
                  <a:pt x="4902" y="2407"/>
                </a:cubicBezTo>
                <a:cubicBezTo>
                  <a:pt x="4982" y="2407"/>
                  <a:pt x="4982" y="2467"/>
                  <a:pt x="5021" y="2467"/>
                </a:cubicBezTo>
                <a:cubicBezTo>
                  <a:pt x="5340" y="2768"/>
                  <a:pt x="5699" y="3008"/>
                  <a:pt x="6018" y="3309"/>
                </a:cubicBezTo>
                <a:cubicBezTo>
                  <a:pt x="5938" y="3249"/>
                  <a:pt x="5818" y="3189"/>
                  <a:pt x="5779" y="3189"/>
                </a:cubicBezTo>
                <a:cubicBezTo>
                  <a:pt x="5579" y="3008"/>
                  <a:pt x="5380" y="2948"/>
                  <a:pt x="5141" y="2948"/>
                </a:cubicBezTo>
                <a:cubicBezTo>
                  <a:pt x="5141" y="2948"/>
                  <a:pt x="5181" y="2888"/>
                  <a:pt x="5141" y="2888"/>
                </a:cubicBezTo>
                <a:cubicBezTo>
                  <a:pt x="5141" y="2888"/>
                  <a:pt x="5101" y="2828"/>
                  <a:pt x="5061" y="2828"/>
                </a:cubicBezTo>
                <a:cubicBezTo>
                  <a:pt x="5061" y="2888"/>
                  <a:pt x="5021" y="2888"/>
                  <a:pt x="5101" y="2948"/>
                </a:cubicBezTo>
                <a:cubicBezTo>
                  <a:pt x="5141" y="3008"/>
                  <a:pt x="4862" y="2888"/>
                  <a:pt x="5021" y="3008"/>
                </a:cubicBezTo>
                <a:cubicBezTo>
                  <a:pt x="5101" y="3069"/>
                  <a:pt x="5261" y="3129"/>
                  <a:pt x="5261" y="3069"/>
                </a:cubicBezTo>
                <a:cubicBezTo>
                  <a:pt x="5420" y="2948"/>
                  <a:pt x="5539" y="3129"/>
                  <a:pt x="5699" y="3189"/>
                </a:cubicBezTo>
                <a:cubicBezTo>
                  <a:pt x="5739" y="3249"/>
                  <a:pt x="5818" y="3309"/>
                  <a:pt x="5858" y="3369"/>
                </a:cubicBezTo>
                <a:cubicBezTo>
                  <a:pt x="6018" y="3490"/>
                  <a:pt x="6137" y="3430"/>
                  <a:pt x="6257" y="3490"/>
                </a:cubicBezTo>
                <a:cubicBezTo>
                  <a:pt x="6257" y="3490"/>
                  <a:pt x="6257" y="3490"/>
                  <a:pt x="6257" y="3490"/>
                </a:cubicBezTo>
                <a:cubicBezTo>
                  <a:pt x="6297" y="3490"/>
                  <a:pt x="6297" y="3490"/>
                  <a:pt x="6297" y="3490"/>
                </a:cubicBezTo>
                <a:cubicBezTo>
                  <a:pt x="6416" y="3610"/>
                  <a:pt x="6257" y="3610"/>
                  <a:pt x="6337" y="3730"/>
                </a:cubicBezTo>
                <a:cubicBezTo>
                  <a:pt x="6456" y="3851"/>
                  <a:pt x="6735" y="4031"/>
                  <a:pt x="6894" y="4212"/>
                </a:cubicBezTo>
                <a:cubicBezTo>
                  <a:pt x="6974" y="4212"/>
                  <a:pt x="7014" y="4272"/>
                  <a:pt x="7054" y="4332"/>
                </a:cubicBezTo>
                <a:cubicBezTo>
                  <a:pt x="7293" y="4452"/>
                  <a:pt x="7373" y="4573"/>
                  <a:pt x="7492" y="4693"/>
                </a:cubicBezTo>
                <a:cubicBezTo>
                  <a:pt x="7731" y="4813"/>
                  <a:pt x="7811" y="4934"/>
                  <a:pt x="8050" y="5114"/>
                </a:cubicBezTo>
                <a:cubicBezTo>
                  <a:pt x="8130" y="5174"/>
                  <a:pt x="8249" y="5235"/>
                  <a:pt x="8329" y="5355"/>
                </a:cubicBezTo>
                <a:cubicBezTo>
                  <a:pt x="8568" y="5535"/>
                  <a:pt x="8847" y="5716"/>
                  <a:pt x="9086" y="5896"/>
                </a:cubicBezTo>
                <a:cubicBezTo>
                  <a:pt x="9126" y="5957"/>
                  <a:pt x="9206" y="6017"/>
                  <a:pt x="9246" y="6017"/>
                </a:cubicBezTo>
                <a:cubicBezTo>
                  <a:pt x="9206" y="6017"/>
                  <a:pt x="9166" y="6017"/>
                  <a:pt x="9126" y="6017"/>
                </a:cubicBezTo>
                <a:cubicBezTo>
                  <a:pt x="8927" y="5836"/>
                  <a:pt x="8728" y="5716"/>
                  <a:pt x="8489" y="5596"/>
                </a:cubicBezTo>
                <a:cubicBezTo>
                  <a:pt x="8528" y="5596"/>
                  <a:pt x="8528" y="5596"/>
                  <a:pt x="8528" y="5656"/>
                </a:cubicBezTo>
                <a:cubicBezTo>
                  <a:pt x="8528" y="5596"/>
                  <a:pt x="8489" y="5596"/>
                  <a:pt x="8489" y="5596"/>
                </a:cubicBezTo>
                <a:cubicBezTo>
                  <a:pt x="8249" y="5355"/>
                  <a:pt x="7970" y="5174"/>
                  <a:pt x="7731" y="4994"/>
                </a:cubicBezTo>
                <a:cubicBezTo>
                  <a:pt x="7492" y="4813"/>
                  <a:pt x="7213" y="4633"/>
                  <a:pt x="6974" y="4452"/>
                </a:cubicBezTo>
                <a:cubicBezTo>
                  <a:pt x="6576" y="4212"/>
                  <a:pt x="6177" y="3911"/>
                  <a:pt x="5818" y="3610"/>
                </a:cubicBezTo>
                <a:cubicBezTo>
                  <a:pt x="5739" y="3550"/>
                  <a:pt x="5619" y="3490"/>
                  <a:pt x="5500" y="3430"/>
                </a:cubicBezTo>
                <a:cubicBezTo>
                  <a:pt x="5300" y="3189"/>
                  <a:pt x="4942" y="3008"/>
                  <a:pt x="4703" y="2768"/>
                </a:cubicBezTo>
                <a:cubicBezTo>
                  <a:pt x="4703" y="2708"/>
                  <a:pt x="4503" y="2647"/>
                  <a:pt x="4384" y="2527"/>
                </a:cubicBezTo>
                <a:cubicBezTo>
                  <a:pt x="4344" y="2587"/>
                  <a:pt x="4543" y="2708"/>
                  <a:pt x="4623" y="2768"/>
                </a:cubicBezTo>
                <a:cubicBezTo>
                  <a:pt x="4623" y="2768"/>
                  <a:pt x="4623" y="2768"/>
                  <a:pt x="4623" y="2768"/>
                </a:cubicBezTo>
                <a:cubicBezTo>
                  <a:pt x="4583" y="2828"/>
                  <a:pt x="4503" y="2828"/>
                  <a:pt x="4224" y="2708"/>
                </a:cubicBezTo>
                <a:cubicBezTo>
                  <a:pt x="4304" y="2768"/>
                  <a:pt x="4304" y="2888"/>
                  <a:pt x="4463" y="2948"/>
                </a:cubicBezTo>
                <a:cubicBezTo>
                  <a:pt x="4543" y="2948"/>
                  <a:pt x="4424" y="2828"/>
                  <a:pt x="4623" y="2948"/>
                </a:cubicBezTo>
                <a:cubicBezTo>
                  <a:pt x="4782" y="3008"/>
                  <a:pt x="4742" y="3069"/>
                  <a:pt x="4862" y="3129"/>
                </a:cubicBezTo>
                <a:cubicBezTo>
                  <a:pt x="4862" y="3249"/>
                  <a:pt x="4663" y="3189"/>
                  <a:pt x="4663" y="3189"/>
                </a:cubicBezTo>
                <a:cubicBezTo>
                  <a:pt x="4304" y="3069"/>
                  <a:pt x="4663" y="3249"/>
                  <a:pt x="4623" y="3249"/>
                </a:cubicBezTo>
                <a:cubicBezTo>
                  <a:pt x="4663" y="3249"/>
                  <a:pt x="4623" y="3249"/>
                  <a:pt x="4583" y="3309"/>
                </a:cubicBezTo>
                <a:cubicBezTo>
                  <a:pt x="4583" y="3309"/>
                  <a:pt x="4543" y="3309"/>
                  <a:pt x="4503" y="3309"/>
                </a:cubicBezTo>
                <a:cubicBezTo>
                  <a:pt x="4463" y="3249"/>
                  <a:pt x="4384" y="3189"/>
                  <a:pt x="4304" y="3129"/>
                </a:cubicBezTo>
                <a:cubicBezTo>
                  <a:pt x="4224" y="3069"/>
                  <a:pt x="4145" y="3008"/>
                  <a:pt x="4065" y="2948"/>
                </a:cubicBezTo>
                <a:cubicBezTo>
                  <a:pt x="3906" y="2768"/>
                  <a:pt x="3587" y="2587"/>
                  <a:pt x="3268" y="2347"/>
                </a:cubicBezTo>
                <a:cubicBezTo>
                  <a:pt x="3547" y="2587"/>
                  <a:pt x="3706" y="2768"/>
                  <a:pt x="4025" y="2948"/>
                </a:cubicBezTo>
                <a:cubicBezTo>
                  <a:pt x="4105" y="3008"/>
                  <a:pt x="4185" y="3069"/>
                  <a:pt x="4304" y="3129"/>
                </a:cubicBezTo>
                <a:cubicBezTo>
                  <a:pt x="4344" y="3249"/>
                  <a:pt x="4424" y="3309"/>
                  <a:pt x="4503" y="3369"/>
                </a:cubicBezTo>
                <a:cubicBezTo>
                  <a:pt x="4424" y="3369"/>
                  <a:pt x="4503" y="3430"/>
                  <a:pt x="4463" y="3430"/>
                </a:cubicBezTo>
                <a:cubicBezTo>
                  <a:pt x="4304" y="3430"/>
                  <a:pt x="4224" y="3369"/>
                  <a:pt x="4145" y="3309"/>
                </a:cubicBezTo>
                <a:cubicBezTo>
                  <a:pt x="3706" y="2948"/>
                  <a:pt x="3268" y="2527"/>
                  <a:pt x="2830" y="2166"/>
                </a:cubicBezTo>
                <a:cubicBezTo>
                  <a:pt x="2790" y="2166"/>
                  <a:pt x="2750" y="2106"/>
                  <a:pt x="2670" y="2106"/>
                </a:cubicBezTo>
                <a:cubicBezTo>
                  <a:pt x="2630" y="1986"/>
                  <a:pt x="2511" y="1925"/>
                  <a:pt x="2391" y="1865"/>
                </a:cubicBezTo>
                <a:cubicBezTo>
                  <a:pt x="2391" y="1805"/>
                  <a:pt x="2391" y="1805"/>
                  <a:pt x="2391" y="1805"/>
                </a:cubicBezTo>
                <a:cubicBezTo>
                  <a:pt x="2391" y="1805"/>
                  <a:pt x="2351" y="1805"/>
                  <a:pt x="2351" y="1745"/>
                </a:cubicBezTo>
                <a:cubicBezTo>
                  <a:pt x="2272" y="1685"/>
                  <a:pt x="2192" y="1625"/>
                  <a:pt x="2072" y="1504"/>
                </a:cubicBezTo>
                <a:cubicBezTo>
                  <a:pt x="2032" y="1444"/>
                  <a:pt x="2032" y="1384"/>
                  <a:pt x="1754" y="1203"/>
                </a:cubicBezTo>
                <a:cubicBezTo>
                  <a:pt x="1475" y="1083"/>
                  <a:pt x="1355" y="903"/>
                  <a:pt x="1395" y="782"/>
                </a:cubicBezTo>
                <a:cubicBezTo>
                  <a:pt x="1395" y="722"/>
                  <a:pt x="1475" y="722"/>
                  <a:pt x="1435" y="662"/>
                </a:cubicBezTo>
                <a:cubicBezTo>
                  <a:pt x="1315" y="662"/>
                  <a:pt x="1196" y="602"/>
                  <a:pt x="1076" y="602"/>
                </a:cubicBezTo>
                <a:cubicBezTo>
                  <a:pt x="996" y="542"/>
                  <a:pt x="956" y="481"/>
                  <a:pt x="917" y="481"/>
                </a:cubicBezTo>
                <a:cubicBezTo>
                  <a:pt x="917" y="421"/>
                  <a:pt x="877" y="421"/>
                  <a:pt x="877" y="421"/>
                </a:cubicBezTo>
                <a:cubicBezTo>
                  <a:pt x="757" y="301"/>
                  <a:pt x="677" y="241"/>
                  <a:pt x="558" y="120"/>
                </a:cubicBezTo>
                <a:cubicBezTo>
                  <a:pt x="518" y="120"/>
                  <a:pt x="478" y="60"/>
                  <a:pt x="359" y="0"/>
                </a:cubicBezTo>
                <a:cubicBezTo>
                  <a:pt x="359" y="60"/>
                  <a:pt x="438" y="120"/>
                  <a:pt x="518" y="120"/>
                </a:cubicBezTo>
                <a:cubicBezTo>
                  <a:pt x="518" y="181"/>
                  <a:pt x="518" y="181"/>
                  <a:pt x="518" y="181"/>
                </a:cubicBezTo>
                <a:cubicBezTo>
                  <a:pt x="518" y="181"/>
                  <a:pt x="478" y="181"/>
                  <a:pt x="478" y="181"/>
                </a:cubicBezTo>
                <a:cubicBezTo>
                  <a:pt x="438" y="181"/>
                  <a:pt x="438" y="181"/>
                  <a:pt x="438" y="181"/>
                </a:cubicBezTo>
                <a:cubicBezTo>
                  <a:pt x="359" y="120"/>
                  <a:pt x="359" y="60"/>
                  <a:pt x="199" y="0"/>
                </a:cubicBezTo>
                <a:cubicBezTo>
                  <a:pt x="199" y="0"/>
                  <a:pt x="279" y="60"/>
                  <a:pt x="399" y="181"/>
                </a:cubicBezTo>
                <a:cubicBezTo>
                  <a:pt x="438" y="181"/>
                  <a:pt x="478" y="241"/>
                  <a:pt x="558" y="301"/>
                </a:cubicBezTo>
                <a:cubicBezTo>
                  <a:pt x="518" y="301"/>
                  <a:pt x="638" y="361"/>
                  <a:pt x="677" y="421"/>
                </a:cubicBezTo>
                <a:cubicBezTo>
                  <a:pt x="677" y="421"/>
                  <a:pt x="677" y="481"/>
                  <a:pt x="717" y="481"/>
                </a:cubicBezTo>
                <a:cubicBezTo>
                  <a:pt x="837" y="542"/>
                  <a:pt x="877" y="662"/>
                  <a:pt x="996" y="722"/>
                </a:cubicBezTo>
                <a:cubicBezTo>
                  <a:pt x="996" y="782"/>
                  <a:pt x="1116" y="842"/>
                  <a:pt x="1196" y="903"/>
                </a:cubicBezTo>
                <a:cubicBezTo>
                  <a:pt x="1235" y="963"/>
                  <a:pt x="1315" y="1023"/>
                  <a:pt x="1315" y="1083"/>
                </a:cubicBezTo>
                <a:cubicBezTo>
                  <a:pt x="1315" y="1083"/>
                  <a:pt x="1315" y="1083"/>
                  <a:pt x="1315" y="1083"/>
                </a:cubicBezTo>
                <a:cubicBezTo>
                  <a:pt x="1275" y="1083"/>
                  <a:pt x="1235" y="1083"/>
                  <a:pt x="1275" y="1083"/>
                </a:cubicBezTo>
                <a:cubicBezTo>
                  <a:pt x="1315" y="1143"/>
                  <a:pt x="1395" y="1143"/>
                  <a:pt x="1435" y="1143"/>
                </a:cubicBezTo>
                <a:cubicBezTo>
                  <a:pt x="1674" y="1324"/>
                  <a:pt x="1634" y="1384"/>
                  <a:pt x="1833" y="1564"/>
                </a:cubicBezTo>
                <a:cubicBezTo>
                  <a:pt x="1873" y="1625"/>
                  <a:pt x="2032" y="1685"/>
                  <a:pt x="2032" y="1745"/>
                </a:cubicBezTo>
                <a:cubicBezTo>
                  <a:pt x="1674" y="1504"/>
                  <a:pt x="1355" y="1264"/>
                  <a:pt x="1116" y="1083"/>
                </a:cubicBezTo>
                <a:cubicBezTo>
                  <a:pt x="1116" y="1023"/>
                  <a:pt x="1116" y="1023"/>
                  <a:pt x="1036" y="963"/>
                </a:cubicBezTo>
                <a:cubicBezTo>
                  <a:pt x="956" y="903"/>
                  <a:pt x="877" y="842"/>
                  <a:pt x="757" y="782"/>
                </a:cubicBezTo>
                <a:cubicBezTo>
                  <a:pt x="797" y="842"/>
                  <a:pt x="837" y="903"/>
                  <a:pt x="917" y="963"/>
                </a:cubicBezTo>
                <a:cubicBezTo>
                  <a:pt x="956" y="963"/>
                  <a:pt x="996" y="1023"/>
                  <a:pt x="1036" y="1023"/>
                </a:cubicBezTo>
                <a:cubicBezTo>
                  <a:pt x="1036" y="1083"/>
                  <a:pt x="1156" y="1143"/>
                  <a:pt x="1156" y="1203"/>
                </a:cubicBezTo>
                <a:cubicBezTo>
                  <a:pt x="1116" y="1143"/>
                  <a:pt x="1076" y="1143"/>
                  <a:pt x="996" y="1083"/>
                </a:cubicBezTo>
                <a:cubicBezTo>
                  <a:pt x="917" y="1083"/>
                  <a:pt x="996" y="1143"/>
                  <a:pt x="1036" y="1203"/>
                </a:cubicBezTo>
                <a:cubicBezTo>
                  <a:pt x="1116" y="1264"/>
                  <a:pt x="1235" y="1324"/>
                  <a:pt x="1395" y="1384"/>
                </a:cubicBezTo>
                <a:cubicBezTo>
                  <a:pt x="1475" y="1504"/>
                  <a:pt x="1634" y="1685"/>
                  <a:pt x="1833" y="1805"/>
                </a:cubicBezTo>
                <a:cubicBezTo>
                  <a:pt x="1993" y="1925"/>
                  <a:pt x="1714" y="1865"/>
                  <a:pt x="1714" y="1986"/>
                </a:cubicBezTo>
                <a:cubicBezTo>
                  <a:pt x="1674" y="1986"/>
                  <a:pt x="1634" y="1986"/>
                  <a:pt x="1554" y="1925"/>
                </a:cubicBezTo>
                <a:cubicBezTo>
                  <a:pt x="1395" y="1805"/>
                  <a:pt x="1235" y="1685"/>
                  <a:pt x="1156" y="1564"/>
                </a:cubicBezTo>
                <a:cubicBezTo>
                  <a:pt x="1235" y="1504"/>
                  <a:pt x="1315" y="1625"/>
                  <a:pt x="1395" y="1625"/>
                </a:cubicBezTo>
                <a:cubicBezTo>
                  <a:pt x="1315" y="1564"/>
                  <a:pt x="1275" y="1444"/>
                  <a:pt x="1116" y="1444"/>
                </a:cubicBezTo>
                <a:cubicBezTo>
                  <a:pt x="996" y="1384"/>
                  <a:pt x="1116" y="1504"/>
                  <a:pt x="1076" y="1504"/>
                </a:cubicBezTo>
                <a:cubicBezTo>
                  <a:pt x="877" y="1444"/>
                  <a:pt x="877" y="1504"/>
                  <a:pt x="956" y="1564"/>
                </a:cubicBezTo>
                <a:cubicBezTo>
                  <a:pt x="1116" y="1685"/>
                  <a:pt x="1275" y="1805"/>
                  <a:pt x="1435" y="1925"/>
                </a:cubicBezTo>
                <a:cubicBezTo>
                  <a:pt x="1475" y="1986"/>
                  <a:pt x="1634" y="2046"/>
                  <a:pt x="1594" y="2106"/>
                </a:cubicBezTo>
                <a:cubicBezTo>
                  <a:pt x="1435" y="2046"/>
                  <a:pt x="1594" y="2166"/>
                  <a:pt x="1554" y="2166"/>
                </a:cubicBezTo>
                <a:cubicBezTo>
                  <a:pt x="1435" y="2166"/>
                  <a:pt x="1395" y="2106"/>
                  <a:pt x="1315" y="2106"/>
                </a:cubicBezTo>
                <a:cubicBezTo>
                  <a:pt x="1076" y="1986"/>
                  <a:pt x="1036" y="1865"/>
                  <a:pt x="757" y="1745"/>
                </a:cubicBezTo>
                <a:cubicBezTo>
                  <a:pt x="797" y="1805"/>
                  <a:pt x="996" y="1865"/>
                  <a:pt x="996" y="1925"/>
                </a:cubicBezTo>
                <a:cubicBezTo>
                  <a:pt x="996" y="2046"/>
                  <a:pt x="1395" y="2226"/>
                  <a:pt x="1275" y="2286"/>
                </a:cubicBezTo>
                <a:cubicBezTo>
                  <a:pt x="1235" y="2286"/>
                  <a:pt x="1196" y="2226"/>
                  <a:pt x="1156" y="2226"/>
                </a:cubicBezTo>
                <a:cubicBezTo>
                  <a:pt x="1156" y="2106"/>
                  <a:pt x="837" y="1986"/>
                  <a:pt x="717" y="1865"/>
                </a:cubicBezTo>
                <a:cubicBezTo>
                  <a:pt x="757" y="1986"/>
                  <a:pt x="837" y="2046"/>
                  <a:pt x="996" y="2166"/>
                </a:cubicBezTo>
                <a:cubicBezTo>
                  <a:pt x="1156" y="2286"/>
                  <a:pt x="1355" y="2407"/>
                  <a:pt x="1514" y="2587"/>
                </a:cubicBezTo>
                <a:cubicBezTo>
                  <a:pt x="1315" y="2467"/>
                  <a:pt x="1156" y="2407"/>
                  <a:pt x="956" y="2286"/>
                </a:cubicBezTo>
                <a:cubicBezTo>
                  <a:pt x="956" y="2226"/>
                  <a:pt x="917" y="2166"/>
                  <a:pt x="837" y="2106"/>
                </a:cubicBezTo>
                <a:cubicBezTo>
                  <a:pt x="757" y="2106"/>
                  <a:pt x="757" y="2166"/>
                  <a:pt x="837" y="2226"/>
                </a:cubicBezTo>
                <a:cubicBezTo>
                  <a:pt x="877" y="2286"/>
                  <a:pt x="877" y="2286"/>
                  <a:pt x="877" y="2286"/>
                </a:cubicBezTo>
                <a:cubicBezTo>
                  <a:pt x="1116" y="2647"/>
                  <a:pt x="1395" y="2948"/>
                  <a:pt x="1754" y="3309"/>
                </a:cubicBezTo>
                <a:cubicBezTo>
                  <a:pt x="1714" y="3309"/>
                  <a:pt x="1714" y="3309"/>
                  <a:pt x="1674" y="3249"/>
                </a:cubicBezTo>
                <a:cubicBezTo>
                  <a:pt x="1355" y="3008"/>
                  <a:pt x="996" y="2708"/>
                  <a:pt x="677" y="2407"/>
                </a:cubicBezTo>
                <a:cubicBezTo>
                  <a:pt x="478" y="2226"/>
                  <a:pt x="239" y="2046"/>
                  <a:pt x="0" y="1865"/>
                </a:cubicBezTo>
                <a:cubicBezTo>
                  <a:pt x="0" y="5054"/>
                  <a:pt x="0" y="5054"/>
                  <a:pt x="0" y="5054"/>
                </a:cubicBezTo>
                <a:cubicBezTo>
                  <a:pt x="0" y="5054"/>
                  <a:pt x="40" y="5114"/>
                  <a:pt x="40" y="5114"/>
                </a:cubicBezTo>
                <a:cubicBezTo>
                  <a:pt x="80" y="5174"/>
                  <a:pt x="120" y="5174"/>
                  <a:pt x="159" y="5235"/>
                </a:cubicBezTo>
                <a:cubicBezTo>
                  <a:pt x="159" y="5235"/>
                  <a:pt x="199" y="5295"/>
                  <a:pt x="239" y="5295"/>
                </a:cubicBezTo>
                <a:cubicBezTo>
                  <a:pt x="159" y="5295"/>
                  <a:pt x="80" y="5295"/>
                  <a:pt x="0" y="5295"/>
                </a:cubicBezTo>
                <a:cubicBezTo>
                  <a:pt x="0" y="6438"/>
                  <a:pt x="0" y="6438"/>
                  <a:pt x="0" y="6438"/>
                </a:cubicBezTo>
                <a:cubicBezTo>
                  <a:pt x="0" y="6438"/>
                  <a:pt x="0" y="6438"/>
                  <a:pt x="40" y="6438"/>
                </a:cubicBezTo>
                <a:cubicBezTo>
                  <a:pt x="40" y="6498"/>
                  <a:pt x="40" y="6498"/>
                  <a:pt x="80" y="6558"/>
                </a:cubicBezTo>
                <a:cubicBezTo>
                  <a:pt x="40" y="6558"/>
                  <a:pt x="40" y="6558"/>
                  <a:pt x="0" y="6558"/>
                </a:cubicBezTo>
                <a:cubicBezTo>
                  <a:pt x="0" y="6558"/>
                  <a:pt x="0" y="6558"/>
                  <a:pt x="0" y="6498"/>
                </a:cubicBezTo>
                <a:cubicBezTo>
                  <a:pt x="0" y="7581"/>
                  <a:pt x="0" y="7581"/>
                  <a:pt x="0" y="758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40" y="13237"/>
                  <a:pt x="80" y="1323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80" y="13297"/>
                  <a:pt x="4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778"/>
                  <a:pt x="0" y="13778"/>
                  <a:pt x="0" y="13778"/>
                </a:cubicBezTo>
                <a:cubicBezTo>
                  <a:pt x="518" y="13778"/>
                  <a:pt x="518" y="13778"/>
                  <a:pt x="518" y="13778"/>
                </a:cubicBezTo>
                <a:cubicBezTo>
                  <a:pt x="717" y="13899"/>
                  <a:pt x="917" y="14079"/>
                  <a:pt x="1116" y="14199"/>
                </a:cubicBezTo>
                <a:cubicBezTo>
                  <a:pt x="1674" y="14621"/>
                  <a:pt x="2272" y="14982"/>
                  <a:pt x="2790" y="15403"/>
                </a:cubicBezTo>
                <a:cubicBezTo>
                  <a:pt x="2790" y="15403"/>
                  <a:pt x="2790" y="15403"/>
                  <a:pt x="2790" y="15403"/>
                </a:cubicBezTo>
                <a:cubicBezTo>
                  <a:pt x="2869" y="15463"/>
                  <a:pt x="2909" y="15523"/>
                  <a:pt x="3029" y="15523"/>
                </a:cubicBezTo>
                <a:cubicBezTo>
                  <a:pt x="3108" y="15583"/>
                  <a:pt x="3148" y="15643"/>
                  <a:pt x="3228" y="15704"/>
                </a:cubicBezTo>
                <a:cubicBezTo>
                  <a:pt x="3188" y="15643"/>
                  <a:pt x="3069" y="15583"/>
                  <a:pt x="3069" y="15523"/>
                </a:cubicBezTo>
                <a:cubicBezTo>
                  <a:pt x="3029" y="15523"/>
                  <a:pt x="2989" y="15463"/>
                  <a:pt x="2989" y="15463"/>
                </a:cubicBezTo>
                <a:cubicBezTo>
                  <a:pt x="2949" y="15403"/>
                  <a:pt x="2869" y="15403"/>
                  <a:pt x="2869" y="15343"/>
                </a:cubicBezTo>
                <a:cubicBezTo>
                  <a:pt x="2949" y="15343"/>
                  <a:pt x="2790" y="15282"/>
                  <a:pt x="2830" y="15282"/>
                </a:cubicBezTo>
                <a:cubicBezTo>
                  <a:pt x="2869" y="15282"/>
                  <a:pt x="2909" y="15282"/>
                  <a:pt x="2909" y="15282"/>
                </a:cubicBezTo>
                <a:cubicBezTo>
                  <a:pt x="2909" y="15282"/>
                  <a:pt x="2830" y="15222"/>
                  <a:pt x="2790" y="15222"/>
                </a:cubicBezTo>
                <a:cubicBezTo>
                  <a:pt x="2750" y="15162"/>
                  <a:pt x="2670" y="15162"/>
                  <a:pt x="2670" y="15102"/>
                </a:cubicBezTo>
                <a:cubicBezTo>
                  <a:pt x="2710" y="15162"/>
                  <a:pt x="2790" y="15162"/>
                  <a:pt x="2830" y="15222"/>
                </a:cubicBezTo>
                <a:cubicBezTo>
                  <a:pt x="2869" y="15222"/>
                  <a:pt x="2869" y="15222"/>
                  <a:pt x="2869" y="15222"/>
                </a:cubicBezTo>
                <a:cubicBezTo>
                  <a:pt x="2790" y="15162"/>
                  <a:pt x="2750" y="15102"/>
                  <a:pt x="2670" y="15102"/>
                </a:cubicBezTo>
                <a:cubicBezTo>
                  <a:pt x="2630" y="15042"/>
                  <a:pt x="2590" y="14982"/>
                  <a:pt x="2511" y="14982"/>
                </a:cubicBezTo>
                <a:cubicBezTo>
                  <a:pt x="2511" y="14921"/>
                  <a:pt x="2551" y="14921"/>
                  <a:pt x="2551" y="14921"/>
                </a:cubicBezTo>
                <a:cubicBezTo>
                  <a:pt x="2630" y="14982"/>
                  <a:pt x="2710" y="15042"/>
                  <a:pt x="2790" y="15102"/>
                </a:cubicBezTo>
                <a:cubicBezTo>
                  <a:pt x="2949" y="15222"/>
                  <a:pt x="3148" y="15343"/>
                  <a:pt x="3348" y="15523"/>
                </a:cubicBezTo>
                <a:cubicBezTo>
                  <a:pt x="3348" y="15523"/>
                  <a:pt x="3387" y="15523"/>
                  <a:pt x="3387" y="15523"/>
                </a:cubicBezTo>
                <a:cubicBezTo>
                  <a:pt x="3427" y="15583"/>
                  <a:pt x="3507" y="15583"/>
                  <a:pt x="3547" y="15643"/>
                </a:cubicBezTo>
                <a:cubicBezTo>
                  <a:pt x="3587" y="15643"/>
                  <a:pt x="3627" y="15704"/>
                  <a:pt x="3706" y="15704"/>
                </a:cubicBezTo>
                <a:cubicBezTo>
                  <a:pt x="3786" y="15764"/>
                  <a:pt x="3826" y="15824"/>
                  <a:pt x="3945" y="15884"/>
                </a:cubicBezTo>
                <a:cubicBezTo>
                  <a:pt x="3945" y="15824"/>
                  <a:pt x="3866" y="15764"/>
                  <a:pt x="3746" y="15704"/>
                </a:cubicBezTo>
                <a:cubicBezTo>
                  <a:pt x="3587" y="15523"/>
                  <a:pt x="3427" y="15463"/>
                  <a:pt x="3268" y="15403"/>
                </a:cubicBezTo>
                <a:cubicBezTo>
                  <a:pt x="3069" y="15282"/>
                  <a:pt x="2909" y="15162"/>
                  <a:pt x="2710" y="15042"/>
                </a:cubicBezTo>
                <a:cubicBezTo>
                  <a:pt x="2590" y="14921"/>
                  <a:pt x="2431" y="14861"/>
                  <a:pt x="2311" y="14741"/>
                </a:cubicBezTo>
                <a:cubicBezTo>
                  <a:pt x="2232" y="14681"/>
                  <a:pt x="2152" y="14621"/>
                  <a:pt x="2072" y="14560"/>
                </a:cubicBezTo>
                <a:cubicBezTo>
                  <a:pt x="2032" y="14500"/>
                  <a:pt x="1953" y="14440"/>
                  <a:pt x="1913" y="14440"/>
                </a:cubicBezTo>
                <a:cubicBezTo>
                  <a:pt x="1993" y="14440"/>
                  <a:pt x="2032" y="14500"/>
                  <a:pt x="2112" y="14560"/>
                </a:cubicBezTo>
                <a:cubicBezTo>
                  <a:pt x="2112" y="14560"/>
                  <a:pt x="2152" y="14560"/>
                  <a:pt x="2192" y="14560"/>
                </a:cubicBezTo>
                <a:cubicBezTo>
                  <a:pt x="2192" y="14560"/>
                  <a:pt x="2192" y="14560"/>
                  <a:pt x="2192" y="14560"/>
                </a:cubicBezTo>
                <a:cubicBezTo>
                  <a:pt x="2192" y="14560"/>
                  <a:pt x="2112" y="14500"/>
                  <a:pt x="2032" y="14440"/>
                </a:cubicBezTo>
                <a:cubicBezTo>
                  <a:pt x="2032" y="14440"/>
                  <a:pt x="1993" y="14440"/>
                  <a:pt x="1993" y="14380"/>
                </a:cubicBezTo>
                <a:cubicBezTo>
                  <a:pt x="1913" y="14380"/>
                  <a:pt x="1873" y="14320"/>
                  <a:pt x="1833" y="14260"/>
                </a:cubicBezTo>
                <a:cubicBezTo>
                  <a:pt x="1754" y="14260"/>
                  <a:pt x="1714" y="14260"/>
                  <a:pt x="1634" y="14199"/>
                </a:cubicBezTo>
                <a:cubicBezTo>
                  <a:pt x="1634" y="14199"/>
                  <a:pt x="1634" y="14139"/>
                  <a:pt x="1634" y="14139"/>
                </a:cubicBezTo>
                <a:cubicBezTo>
                  <a:pt x="1554" y="14079"/>
                  <a:pt x="1514" y="14019"/>
                  <a:pt x="1395" y="14019"/>
                </a:cubicBezTo>
                <a:cubicBezTo>
                  <a:pt x="1315" y="13959"/>
                  <a:pt x="1235" y="13838"/>
                  <a:pt x="1116" y="13778"/>
                </a:cubicBezTo>
                <a:cubicBezTo>
                  <a:pt x="1116" y="13778"/>
                  <a:pt x="1116" y="13778"/>
                  <a:pt x="1116" y="13778"/>
                </a:cubicBezTo>
                <a:cubicBezTo>
                  <a:pt x="1315" y="13778"/>
                  <a:pt x="1315" y="13778"/>
                  <a:pt x="1315" y="13778"/>
                </a:cubicBezTo>
                <a:cubicBezTo>
                  <a:pt x="1634" y="14019"/>
                  <a:pt x="1953" y="14199"/>
                  <a:pt x="2272" y="14440"/>
                </a:cubicBezTo>
                <a:cubicBezTo>
                  <a:pt x="2311" y="14440"/>
                  <a:pt x="2351" y="14440"/>
                  <a:pt x="2391" y="14500"/>
                </a:cubicBezTo>
                <a:cubicBezTo>
                  <a:pt x="2511" y="14560"/>
                  <a:pt x="2630" y="14681"/>
                  <a:pt x="2750" y="14741"/>
                </a:cubicBezTo>
                <a:cubicBezTo>
                  <a:pt x="2790" y="14801"/>
                  <a:pt x="2830" y="14801"/>
                  <a:pt x="2830" y="14801"/>
                </a:cubicBezTo>
                <a:cubicBezTo>
                  <a:pt x="2869" y="14801"/>
                  <a:pt x="2909" y="14801"/>
                  <a:pt x="2949" y="14801"/>
                </a:cubicBezTo>
                <a:cubicBezTo>
                  <a:pt x="3467" y="15162"/>
                  <a:pt x="3906" y="15583"/>
                  <a:pt x="4463" y="15944"/>
                </a:cubicBezTo>
                <a:cubicBezTo>
                  <a:pt x="4463" y="16004"/>
                  <a:pt x="4543" y="16065"/>
                  <a:pt x="4623" y="16125"/>
                </a:cubicBezTo>
                <a:cubicBezTo>
                  <a:pt x="4663" y="16125"/>
                  <a:pt x="4663" y="16185"/>
                  <a:pt x="4822" y="16185"/>
                </a:cubicBezTo>
                <a:cubicBezTo>
                  <a:pt x="4862" y="16185"/>
                  <a:pt x="4942" y="16245"/>
                  <a:pt x="4982" y="16305"/>
                </a:cubicBezTo>
                <a:cubicBezTo>
                  <a:pt x="5181" y="16426"/>
                  <a:pt x="5300" y="16546"/>
                  <a:pt x="5539" y="16666"/>
                </a:cubicBezTo>
                <a:cubicBezTo>
                  <a:pt x="5460" y="16606"/>
                  <a:pt x="5300" y="16486"/>
                  <a:pt x="5300" y="16426"/>
                </a:cubicBezTo>
                <a:cubicBezTo>
                  <a:pt x="5699" y="16666"/>
                  <a:pt x="6058" y="16907"/>
                  <a:pt x="6376" y="17208"/>
                </a:cubicBezTo>
                <a:cubicBezTo>
                  <a:pt x="6456" y="17268"/>
                  <a:pt x="6536" y="17328"/>
                  <a:pt x="6695" y="17388"/>
                </a:cubicBezTo>
                <a:cubicBezTo>
                  <a:pt x="6695" y="17388"/>
                  <a:pt x="6735" y="17448"/>
                  <a:pt x="6735" y="17448"/>
                </a:cubicBezTo>
                <a:cubicBezTo>
                  <a:pt x="6815" y="17509"/>
                  <a:pt x="7014" y="17629"/>
                  <a:pt x="709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094" y="17749"/>
                </a:cubicBezTo>
                <a:cubicBezTo>
                  <a:pt x="7213" y="17870"/>
                  <a:pt x="7413" y="17990"/>
                  <a:pt x="7572" y="18110"/>
                </a:cubicBezTo>
                <a:cubicBezTo>
                  <a:pt x="7771" y="18231"/>
                  <a:pt x="7970" y="18411"/>
                  <a:pt x="8050" y="18531"/>
                </a:cubicBezTo>
                <a:cubicBezTo>
                  <a:pt x="8090" y="18592"/>
                  <a:pt x="8130" y="18592"/>
                  <a:pt x="8130" y="18592"/>
                </a:cubicBezTo>
                <a:cubicBezTo>
                  <a:pt x="8289" y="18712"/>
                  <a:pt x="8528" y="18892"/>
                  <a:pt x="8688" y="19013"/>
                </a:cubicBezTo>
                <a:cubicBezTo>
                  <a:pt x="8728" y="19073"/>
                  <a:pt x="8807" y="19133"/>
                  <a:pt x="8927" y="19133"/>
                </a:cubicBezTo>
                <a:cubicBezTo>
                  <a:pt x="8967" y="19133"/>
                  <a:pt x="9007" y="19193"/>
                  <a:pt x="9086" y="19253"/>
                </a:cubicBezTo>
                <a:cubicBezTo>
                  <a:pt x="9086" y="19253"/>
                  <a:pt x="9126" y="19253"/>
                  <a:pt x="9126" y="19253"/>
                </a:cubicBezTo>
                <a:cubicBezTo>
                  <a:pt x="9126" y="19253"/>
                  <a:pt x="9126" y="19253"/>
                  <a:pt x="9126" y="19253"/>
                </a:cubicBezTo>
                <a:cubicBezTo>
                  <a:pt x="9007" y="19073"/>
                  <a:pt x="8807" y="18953"/>
                  <a:pt x="8608" y="18832"/>
                </a:cubicBezTo>
                <a:cubicBezTo>
                  <a:pt x="8528" y="18772"/>
                  <a:pt x="8409" y="18712"/>
                  <a:pt x="8409" y="18652"/>
                </a:cubicBezTo>
                <a:cubicBezTo>
                  <a:pt x="8130" y="18592"/>
                  <a:pt x="8329" y="18531"/>
                  <a:pt x="8130" y="18411"/>
                </a:cubicBezTo>
                <a:cubicBezTo>
                  <a:pt x="8130" y="18411"/>
                  <a:pt x="8130" y="18411"/>
                  <a:pt x="8130" y="18411"/>
                </a:cubicBezTo>
                <a:cubicBezTo>
                  <a:pt x="8090" y="18351"/>
                  <a:pt x="8090" y="18291"/>
                  <a:pt x="7970" y="18231"/>
                </a:cubicBezTo>
                <a:cubicBezTo>
                  <a:pt x="7851" y="18170"/>
                  <a:pt x="7692" y="18050"/>
                  <a:pt x="7612" y="17990"/>
                </a:cubicBezTo>
                <a:cubicBezTo>
                  <a:pt x="7532" y="17870"/>
                  <a:pt x="7492" y="17930"/>
                  <a:pt x="7413" y="17930"/>
                </a:cubicBezTo>
                <a:cubicBezTo>
                  <a:pt x="7413" y="17870"/>
                  <a:pt x="7492" y="17870"/>
                  <a:pt x="7373" y="17809"/>
                </a:cubicBezTo>
                <a:cubicBezTo>
                  <a:pt x="7373" y="17749"/>
                  <a:pt x="7213" y="17689"/>
                  <a:pt x="7213" y="17629"/>
                </a:cubicBezTo>
                <a:cubicBezTo>
                  <a:pt x="7213" y="17629"/>
                  <a:pt x="7253" y="17629"/>
                  <a:pt x="7253" y="17629"/>
                </a:cubicBezTo>
                <a:cubicBezTo>
                  <a:pt x="7333" y="17629"/>
                  <a:pt x="7293" y="17629"/>
                  <a:pt x="7293" y="17569"/>
                </a:cubicBezTo>
                <a:cubicBezTo>
                  <a:pt x="7452" y="17629"/>
                  <a:pt x="7572" y="17749"/>
                  <a:pt x="7572" y="17749"/>
                </a:cubicBezTo>
                <a:cubicBezTo>
                  <a:pt x="7572" y="17870"/>
                  <a:pt x="7652" y="17870"/>
                  <a:pt x="7811" y="17930"/>
                </a:cubicBezTo>
                <a:cubicBezTo>
                  <a:pt x="7891" y="17990"/>
                  <a:pt x="7970" y="18050"/>
                  <a:pt x="8010" y="18110"/>
                </a:cubicBezTo>
                <a:cubicBezTo>
                  <a:pt x="8050" y="18110"/>
                  <a:pt x="8130" y="18170"/>
                  <a:pt x="8210" y="18170"/>
                </a:cubicBezTo>
                <a:cubicBezTo>
                  <a:pt x="8210" y="18231"/>
                  <a:pt x="8210" y="18231"/>
                  <a:pt x="8249" y="18231"/>
                </a:cubicBezTo>
                <a:cubicBezTo>
                  <a:pt x="8369" y="18291"/>
                  <a:pt x="8528" y="1841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768" y="18592"/>
                  <a:pt x="8887" y="18652"/>
                  <a:pt x="8967" y="18712"/>
                </a:cubicBezTo>
                <a:cubicBezTo>
                  <a:pt x="9126" y="18772"/>
                  <a:pt x="9246" y="18892"/>
                  <a:pt x="9405" y="19013"/>
                </a:cubicBezTo>
                <a:cubicBezTo>
                  <a:pt x="9365" y="18892"/>
                  <a:pt x="8967" y="18712"/>
                  <a:pt x="9046" y="18652"/>
                </a:cubicBezTo>
                <a:cubicBezTo>
                  <a:pt x="9086" y="18652"/>
                  <a:pt x="9086" y="18592"/>
                  <a:pt x="9086" y="18592"/>
                </a:cubicBezTo>
                <a:cubicBezTo>
                  <a:pt x="9086" y="18592"/>
                  <a:pt x="9086" y="18531"/>
                  <a:pt x="9046" y="18531"/>
                </a:cubicBezTo>
                <a:cubicBezTo>
                  <a:pt x="8967" y="18531"/>
                  <a:pt x="8887" y="18471"/>
                  <a:pt x="8768" y="18411"/>
                </a:cubicBezTo>
                <a:cubicBezTo>
                  <a:pt x="8768" y="18411"/>
                  <a:pt x="8728" y="18351"/>
                  <a:pt x="8688" y="18351"/>
                </a:cubicBezTo>
                <a:cubicBezTo>
                  <a:pt x="8648" y="18351"/>
                  <a:pt x="8608" y="18291"/>
                  <a:pt x="8608" y="18291"/>
                </a:cubicBezTo>
                <a:cubicBezTo>
                  <a:pt x="8369" y="18110"/>
                  <a:pt x="8210" y="17930"/>
                  <a:pt x="8050" y="17809"/>
                </a:cubicBezTo>
                <a:cubicBezTo>
                  <a:pt x="8130" y="17809"/>
                  <a:pt x="8210" y="17870"/>
                  <a:pt x="8289" y="17930"/>
                </a:cubicBezTo>
                <a:cubicBezTo>
                  <a:pt x="8289" y="17870"/>
                  <a:pt x="8130" y="17809"/>
                  <a:pt x="8090" y="17749"/>
                </a:cubicBezTo>
                <a:cubicBezTo>
                  <a:pt x="8090" y="17749"/>
                  <a:pt x="8090" y="17749"/>
                  <a:pt x="8130" y="17749"/>
                </a:cubicBezTo>
                <a:cubicBezTo>
                  <a:pt x="8130" y="17749"/>
                  <a:pt x="8130" y="17749"/>
                  <a:pt x="8130" y="17749"/>
                </a:cubicBezTo>
                <a:cubicBezTo>
                  <a:pt x="8130" y="17749"/>
                  <a:pt x="8130" y="17689"/>
                  <a:pt x="8170" y="17749"/>
                </a:cubicBezTo>
                <a:cubicBezTo>
                  <a:pt x="8289" y="17809"/>
                  <a:pt x="8329" y="17809"/>
                  <a:pt x="8369" y="17809"/>
                </a:cubicBezTo>
                <a:cubicBezTo>
                  <a:pt x="8409" y="17749"/>
                  <a:pt x="8329" y="17749"/>
                  <a:pt x="8289" y="17689"/>
                </a:cubicBezTo>
                <a:cubicBezTo>
                  <a:pt x="8170" y="17629"/>
                  <a:pt x="8050" y="17569"/>
                  <a:pt x="8010" y="17509"/>
                </a:cubicBezTo>
                <a:cubicBezTo>
                  <a:pt x="7931" y="17388"/>
                  <a:pt x="7851" y="17388"/>
                  <a:pt x="7771" y="17388"/>
                </a:cubicBezTo>
                <a:cubicBezTo>
                  <a:pt x="7692" y="17328"/>
                  <a:pt x="7612" y="17268"/>
                  <a:pt x="7452" y="17148"/>
                </a:cubicBezTo>
                <a:cubicBezTo>
                  <a:pt x="7532" y="17268"/>
                  <a:pt x="7612" y="17328"/>
                  <a:pt x="7771" y="17388"/>
                </a:cubicBezTo>
                <a:cubicBezTo>
                  <a:pt x="7851" y="17448"/>
                  <a:pt x="7931" y="17509"/>
                  <a:pt x="8010" y="17569"/>
                </a:cubicBezTo>
                <a:cubicBezTo>
                  <a:pt x="8090" y="17629"/>
                  <a:pt x="8090" y="17689"/>
                  <a:pt x="8010" y="17689"/>
                </a:cubicBezTo>
                <a:cubicBezTo>
                  <a:pt x="7931" y="17629"/>
                  <a:pt x="7811" y="17509"/>
                  <a:pt x="7771" y="17629"/>
                </a:cubicBezTo>
                <a:cubicBezTo>
                  <a:pt x="7771" y="17569"/>
                  <a:pt x="7731" y="17569"/>
                  <a:pt x="7692" y="17569"/>
                </a:cubicBezTo>
                <a:cubicBezTo>
                  <a:pt x="7692" y="17509"/>
                  <a:pt x="7612" y="17448"/>
                  <a:pt x="7532" y="17448"/>
                </a:cubicBezTo>
                <a:cubicBezTo>
                  <a:pt x="7333" y="17268"/>
                  <a:pt x="7094" y="17087"/>
                  <a:pt x="6855" y="16907"/>
                </a:cubicBezTo>
                <a:cubicBezTo>
                  <a:pt x="6735" y="16787"/>
                  <a:pt x="6655" y="16666"/>
                  <a:pt x="6456" y="16546"/>
                </a:cubicBezTo>
                <a:cubicBezTo>
                  <a:pt x="6376" y="16426"/>
                  <a:pt x="6137" y="16305"/>
                  <a:pt x="6058" y="16185"/>
                </a:cubicBezTo>
                <a:cubicBezTo>
                  <a:pt x="6018" y="16185"/>
                  <a:pt x="5938" y="16125"/>
                  <a:pt x="5898" y="16065"/>
                </a:cubicBezTo>
                <a:cubicBezTo>
                  <a:pt x="5858" y="16004"/>
                  <a:pt x="5818" y="16004"/>
                  <a:pt x="5818" y="15944"/>
                </a:cubicBezTo>
                <a:cubicBezTo>
                  <a:pt x="5779" y="15944"/>
                  <a:pt x="5779" y="15884"/>
                  <a:pt x="5739" y="15884"/>
                </a:cubicBezTo>
                <a:cubicBezTo>
                  <a:pt x="5818" y="15944"/>
                  <a:pt x="5898" y="16004"/>
                  <a:pt x="5978" y="16065"/>
                </a:cubicBezTo>
                <a:cubicBezTo>
                  <a:pt x="6058" y="16065"/>
                  <a:pt x="6058" y="16125"/>
                  <a:pt x="6137" y="16125"/>
                </a:cubicBezTo>
                <a:cubicBezTo>
                  <a:pt x="6177" y="16185"/>
                  <a:pt x="6257" y="16185"/>
                  <a:pt x="6297" y="16245"/>
                </a:cubicBezTo>
                <a:cubicBezTo>
                  <a:pt x="6297" y="16185"/>
                  <a:pt x="6297" y="16185"/>
                  <a:pt x="6337" y="16185"/>
                </a:cubicBezTo>
                <a:cubicBezTo>
                  <a:pt x="6456" y="16245"/>
                  <a:pt x="6536" y="16365"/>
                  <a:pt x="6695" y="16426"/>
                </a:cubicBezTo>
                <a:cubicBezTo>
                  <a:pt x="6775" y="16486"/>
                  <a:pt x="6855" y="16546"/>
                  <a:pt x="6894" y="16606"/>
                </a:cubicBezTo>
                <a:cubicBezTo>
                  <a:pt x="6894" y="16606"/>
                  <a:pt x="6855" y="16606"/>
                  <a:pt x="6894" y="16666"/>
                </a:cubicBezTo>
                <a:cubicBezTo>
                  <a:pt x="6974" y="16666"/>
                  <a:pt x="6974" y="16666"/>
                  <a:pt x="7014" y="16666"/>
                </a:cubicBezTo>
                <a:cubicBezTo>
                  <a:pt x="7054" y="16666"/>
                  <a:pt x="7094" y="16726"/>
                  <a:pt x="7173" y="16787"/>
                </a:cubicBezTo>
                <a:cubicBezTo>
                  <a:pt x="7173" y="16787"/>
                  <a:pt x="7173" y="16787"/>
                  <a:pt x="7173" y="16787"/>
                </a:cubicBezTo>
                <a:cubicBezTo>
                  <a:pt x="7413" y="17027"/>
                  <a:pt x="7811" y="17268"/>
                  <a:pt x="8130" y="17509"/>
                </a:cubicBezTo>
                <a:cubicBezTo>
                  <a:pt x="8289" y="17629"/>
                  <a:pt x="8449" y="17809"/>
                  <a:pt x="8608" y="17930"/>
                </a:cubicBezTo>
                <a:cubicBezTo>
                  <a:pt x="8688" y="17990"/>
                  <a:pt x="8807" y="18110"/>
                  <a:pt x="8927" y="18170"/>
                </a:cubicBezTo>
                <a:cubicBezTo>
                  <a:pt x="8967" y="18231"/>
                  <a:pt x="8967" y="18291"/>
                  <a:pt x="9086" y="18291"/>
                </a:cubicBezTo>
                <a:cubicBezTo>
                  <a:pt x="9286" y="18351"/>
                  <a:pt x="9166" y="18231"/>
                  <a:pt x="9166" y="18231"/>
                </a:cubicBezTo>
                <a:cubicBezTo>
                  <a:pt x="9206" y="18231"/>
                  <a:pt x="9246" y="18291"/>
                  <a:pt x="9325" y="18291"/>
                </a:cubicBezTo>
                <a:cubicBezTo>
                  <a:pt x="9246" y="18231"/>
                  <a:pt x="9126" y="18110"/>
                  <a:pt x="9007" y="17990"/>
                </a:cubicBezTo>
                <a:cubicBezTo>
                  <a:pt x="9046" y="17990"/>
                  <a:pt x="9086" y="17990"/>
                  <a:pt x="9007" y="17930"/>
                </a:cubicBezTo>
                <a:cubicBezTo>
                  <a:pt x="8887" y="17870"/>
                  <a:pt x="8807" y="1780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768" y="17689"/>
                  <a:pt x="8568" y="17629"/>
                </a:cubicBezTo>
                <a:cubicBezTo>
                  <a:pt x="8528" y="17569"/>
                  <a:pt x="8449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728" y="17629"/>
                  <a:pt x="8887" y="17809"/>
                  <a:pt x="9166" y="17930"/>
                </a:cubicBezTo>
                <a:cubicBezTo>
                  <a:pt x="9206" y="17990"/>
                  <a:pt x="9246" y="17990"/>
                  <a:pt x="9286" y="18050"/>
                </a:cubicBezTo>
                <a:cubicBezTo>
                  <a:pt x="9405" y="18050"/>
                  <a:pt x="9246" y="17990"/>
                  <a:pt x="9246" y="17990"/>
                </a:cubicBezTo>
                <a:cubicBezTo>
                  <a:pt x="9286" y="17990"/>
                  <a:pt x="9325" y="17930"/>
                  <a:pt x="9365" y="17930"/>
                </a:cubicBezTo>
                <a:cubicBezTo>
                  <a:pt x="9525" y="18050"/>
                  <a:pt x="9604" y="18110"/>
                  <a:pt x="9724" y="18231"/>
                </a:cubicBezTo>
                <a:cubicBezTo>
                  <a:pt x="9804" y="18291"/>
                  <a:pt x="9883" y="18351"/>
                  <a:pt x="9963" y="18351"/>
                </a:cubicBezTo>
                <a:cubicBezTo>
                  <a:pt x="10083" y="18411"/>
                  <a:pt x="9844" y="18291"/>
                  <a:pt x="9804" y="18231"/>
                </a:cubicBezTo>
                <a:cubicBezTo>
                  <a:pt x="9804" y="18231"/>
                  <a:pt x="9804" y="18231"/>
                  <a:pt x="9804" y="18170"/>
                </a:cubicBezTo>
                <a:cubicBezTo>
                  <a:pt x="9804" y="18170"/>
                  <a:pt x="9804" y="18170"/>
                  <a:pt x="9804" y="18170"/>
                </a:cubicBezTo>
                <a:cubicBezTo>
                  <a:pt x="9844" y="18170"/>
                  <a:pt x="9844" y="18170"/>
                  <a:pt x="9883" y="18170"/>
                </a:cubicBezTo>
                <a:cubicBezTo>
                  <a:pt x="9764" y="18110"/>
                  <a:pt x="9565" y="17990"/>
                  <a:pt x="9485" y="17930"/>
                </a:cubicBezTo>
                <a:cubicBezTo>
                  <a:pt x="9445" y="17870"/>
                  <a:pt x="9445" y="17870"/>
                  <a:pt x="9405" y="17809"/>
                </a:cubicBezTo>
                <a:cubicBezTo>
                  <a:pt x="9405" y="17809"/>
                  <a:pt x="9445" y="17809"/>
                  <a:pt x="9485" y="17809"/>
                </a:cubicBezTo>
                <a:cubicBezTo>
                  <a:pt x="9485" y="17809"/>
                  <a:pt x="9485" y="17809"/>
                  <a:pt x="9445" y="17749"/>
                </a:cubicBezTo>
                <a:cubicBezTo>
                  <a:pt x="9206" y="17569"/>
                  <a:pt x="9206" y="17569"/>
                  <a:pt x="9445" y="17569"/>
                </a:cubicBezTo>
                <a:cubicBezTo>
                  <a:pt x="9525" y="17569"/>
                  <a:pt x="9525" y="17629"/>
                  <a:pt x="9644" y="17629"/>
                </a:cubicBezTo>
                <a:cubicBezTo>
                  <a:pt x="9724" y="17629"/>
                  <a:pt x="9604" y="17569"/>
                  <a:pt x="9565" y="17569"/>
                </a:cubicBezTo>
                <a:cubicBezTo>
                  <a:pt x="9525" y="17509"/>
                  <a:pt x="9525" y="17448"/>
                  <a:pt x="9604" y="17509"/>
                </a:cubicBezTo>
                <a:cubicBezTo>
                  <a:pt x="9844" y="17629"/>
                  <a:pt x="10083" y="17689"/>
                  <a:pt x="10282" y="17870"/>
                </a:cubicBezTo>
                <a:cubicBezTo>
                  <a:pt x="10282" y="17870"/>
                  <a:pt x="10322" y="17870"/>
                  <a:pt x="10282" y="17870"/>
                </a:cubicBezTo>
                <a:cubicBezTo>
                  <a:pt x="10282" y="17870"/>
                  <a:pt x="10202" y="17809"/>
                  <a:pt x="10162" y="17870"/>
                </a:cubicBezTo>
                <a:cubicBezTo>
                  <a:pt x="10362" y="18050"/>
                  <a:pt x="10760" y="18170"/>
                  <a:pt x="10959" y="18351"/>
                </a:cubicBezTo>
                <a:cubicBezTo>
                  <a:pt x="11039" y="18471"/>
                  <a:pt x="11159" y="18531"/>
                  <a:pt x="11318" y="18652"/>
                </a:cubicBezTo>
                <a:cubicBezTo>
                  <a:pt x="11358" y="18712"/>
                  <a:pt x="11398" y="18712"/>
                  <a:pt x="11477" y="18712"/>
                </a:cubicBezTo>
                <a:cubicBezTo>
                  <a:pt x="11557" y="18712"/>
                  <a:pt x="11517" y="18652"/>
                  <a:pt x="11438" y="18652"/>
                </a:cubicBezTo>
                <a:cubicBezTo>
                  <a:pt x="11278" y="18531"/>
                  <a:pt x="11438" y="18592"/>
                  <a:pt x="11438" y="18531"/>
                </a:cubicBezTo>
                <a:cubicBezTo>
                  <a:pt x="11477" y="18531"/>
                  <a:pt x="11517" y="18531"/>
                  <a:pt x="11517" y="18592"/>
                </a:cubicBezTo>
                <a:cubicBezTo>
                  <a:pt x="11438" y="18531"/>
                  <a:pt x="11438" y="18411"/>
                  <a:pt x="11238" y="18411"/>
                </a:cubicBezTo>
                <a:cubicBezTo>
                  <a:pt x="11199" y="18411"/>
                  <a:pt x="11278" y="18471"/>
                  <a:pt x="11278" y="18471"/>
                </a:cubicBezTo>
                <a:cubicBezTo>
                  <a:pt x="11159" y="18471"/>
                  <a:pt x="11159" y="18411"/>
                  <a:pt x="11079" y="18351"/>
                </a:cubicBezTo>
                <a:cubicBezTo>
                  <a:pt x="10880" y="18231"/>
                  <a:pt x="10880" y="18170"/>
                  <a:pt x="10680" y="18050"/>
                </a:cubicBezTo>
                <a:cubicBezTo>
                  <a:pt x="10601" y="17990"/>
                  <a:pt x="10521" y="17930"/>
                  <a:pt x="10441" y="17870"/>
                </a:cubicBezTo>
                <a:cubicBezTo>
                  <a:pt x="10441" y="17809"/>
                  <a:pt x="10481" y="17809"/>
                  <a:pt x="10441" y="17749"/>
                </a:cubicBezTo>
                <a:cubicBezTo>
                  <a:pt x="10362" y="17689"/>
                  <a:pt x="10282" y="17629"/>
                  <a:pt x="10202" y="17569"/>
                </a:cubicBezTo>
                <a:cubicBezTo>
                  <a:pt x="10202" y="17569"/>
                  <a:pt x="10162" y="17569"/>
                  <a:pt x="10162" y="17569"/>
                </a:cubicBezTo>
                <a:cubicBezTo>
                  <a:pt x="10242" y="17629"/>
                  <a:pt x="10322" y="17689"/>
                  <a:pt x="10401" y="17749"/>
                </a:cubicBezTo>
                <a:cubicBezTo>
                  <a:pt x="10202" y="17689"/>
                  <a:pt x="10162" y="17629"/>
                  <a:pt x="10043" y="17569"/>
                </a:cubicBezTo>
                <a:cubicBezTo>
                  <a:pt x="10003" y="17448"/>
                  <a:pt x="9764" y="17328"/>
                  <a:pt x="9644" y="17268"/>
                </a:cubicBezTo>
                <a:cubicBezTo>
                  <a:pt x="9644" y="17208"/>
                  <a:pt x="9604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405" y="17148"/>
                  <a:pt x="9325" y="1702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086" y="16847"/>
                  <a:pt x="9007" y="16787"/>
                  <a:pt x="8927" y="16787"/>
                </a:cubicBezTo>
                <a:cubicBezTo>
                  <a:pt x="8887" y="16666"/>
                  <a:pt x="8768" y="16606"/>
                  <a:pt x="8648" y="16546"/>
                </a:cubicBezTo>
                <a:cubicBezTo>
                  <a:pt x="8568" y="16486"/>
                  <a:pt x="8528" y="16426"/>
                  <a:pt x="8449" y="16426"/>
                </a:cubicBezTo>
                <a:cubicBezTo>
                  <a:pt x="8449" y="16365"/>
                  <a:pt x="8449" y="16365"/>
                  <a:pt x="8449" y="16365"/>
                </a:cubicBezTo>
                <a:cubicBezTo>
                  <a:pt x="8369" y="16305"/>
                  <a:pt x="8249" y="16245"/>
                  <a:pt x="8289" y="16185"/>
                </a:cubicBezTo>
                <a:cubicBezTo>
                  <a:pt x="8528" y="16305"/>
                  <a:pt x="8688" y="16486"/>
                  <a:pt x="8967" y="16606"/>
                </a:cubicBezTo>
                <a:cubicBezTo>
                  <a:pt x="9405" y="16967"/>
                  <a:pt x="9804" y="17268"/>
                  <a:pt x="10242" y="17569"/>
                </a:cubicBezTo>
                <a:cubicBezTo>
                  <a:pt x="10282" y="17569"/>
                  <a:pt x="10362" y="17629"/>
                  <a:pt x="10401" y="17629"/>
                </a:cubicBezTo>
                <a:cubicBezTo>
                  <a:pt x="10441" y="17689"/>
                  <a:pt x="10441" y="17689"/>
                  <a:pt x="10481" y="17689"/>
                </a:cubicBezTo>
                <a:cubicBezTo>
                  <a:pt x="10720" y="17870"/>
                  <a:pt x="10920" y="18050"/>
                  <a:pt x="11159" y="18170"/>
                </a:cubicBezTo>
                <a:cubicBezTo>
                  <a:pt x="11398" y="18351"/>
                  <a:pt x="11677" y="18531"/>
                  <a:pt x="11836" y="18712"/>
                </a:cubicBezTo>
                <a:cubicBezTo>
                  <a:pt x="11876" y="18772"/>
                  <a:pt x="11996" y="18832"/>
                  <a:pt x="12075" y="18953"/>
                </a:cubicBezTo>
                <a:cubicBezTo>
                  <a:pt x="12035" y="18892"/>
                  <a:pt x="11996" y="18892"/>
                  <a:pt x="11956" y="18892"/>
                </a:cubicBezTo>
                <a:cubicBezTo>
                  <a:pt x="11996" y="18953"/>
                  <a:pt x="12035" y="18953"/>
                  <a:pt x="12115" y="19013"/>
                </a:cubicBezTo>
                <a:cubicBezTo>
                  <a:pt x="12155" y="19013"/>
                  <a:pt x="12115" y="18953"/>
                  <a:pt x="12115" y="18953"/>
                </a:cubicBezTo>
                <a:cubicBezTo>
                  <a:pt x="12155" y="18953"/>
                  <a:pt x="12195" y="19013"/>
                  <a:pt x="12314" y="19013"/>
                </a:cubicBezTo>
                <a:cubicBezTo>
                  <a:pt x="12115" y="18892"/>
                  <a:pt x="12075" y="18832"/>
                  <a:pt x="11916" y="18712"/>
                </a:cubicBezTo>
                <a:cubicBezTo>
                  <a:pt x="11836" y="18652"/>
                  <a:pt x="11796" y="18592"/>
                  <a:pt x="11717" y="18531"/>
                </a:cubicBezTo>
                <a:cubicBezTo>
                  <a:pt x="11557" y="18411"/>
                  <a:pt x="11318" y="18231"/>
                  <a:pt x="11159" y="18050"/>
                </a:cubicBezTo>
                <a:cubicBezTo>
                  <a:pt x="11199" y="18050"/>
                  <a:pt x="11159" y="18050"/>
                  <a:pt x="11159" y="17990"/>
                </a:cubicBezTo>
                <a:cubicBezTo>
                  <a:pt x="11119" y="17990"/>
                  <a:pt x="11119" y="17930"/>
                  <a:pt x="11159" y="17930"/>
                </a:cubicBezTo>
                <a:cubicBezTo>
                  <a:pt x="11238" y="17930"/>
                  <a:pt x="11318" y="17990"/>
                  <a:pt x="11358" y="18050"/>
                </a:cubicBezTo>
                <a:cubicBezTo>
                  <a:pt x="11477" y="18110"/>
                  <a:pt x="11637" y="18170"/>
                  <a:pt x="11796" y="18231"/>
                </a:cubicBezTo>
                <a:cubicBezTo>
                  <a:pt x="11956" y="18351"/>
                  <a:pt x="12035" y="18291"/>
                  <a:pt x="12115" y="18291"/>
                </a:cubicBezTo>
                <a:cubicBezTo>
                  <a:pt x="12115" y="18291"/>
                  <a:pt x="12195" y="18291"/>
                  <a:pt x="12235" y="18291"/>
                </a:cubicBezTo>
                <a:cubicBezTo>
                  <a:pt x="12275" y="18351"/>
                  <a:pt x="12275" y="18351"/>
                  <a:pt x="12195" y="18351"/>
                </a:cubicBezTo>
                <a:cubicBezTo>
                  <a:pt x="12075" y="18351"/>
                  <a:pt x="12115" y="18411"/>
                  <a:pt x="12035" y="18411"/>
                </a:cubicBezTo>
                <a:cubicBezTo>
                  <a:pt x="12195" y="18471"/>
                  <a:pt x="12354" y="18531"/>
                  <a:pt x="12514" y="18652"/>
                </a:cubicBezTo>
                <a:cubicBezTo>
                  <a:pt x="12474" y="18592"/>
                  <a:pt x="12434" y="18531"/>
                  <a:pt x="12434" y="18471"/>
                </a:cubicBezTo>
                <a:cubicBezTo>
                  <a:pt x="12514" y="18531"/>
                  <a:pt x="12713" y="18592"/>
                  <a:pt x="12673" y="18471"/>
                </a:cubicBezTo>
                <a:cubicBezTo>
                  <a:pt x="12633" y="18351"/>
                  <a:pt x="12633" y="18351"/>
                  <a:pt x="12793" y="18351"/>
                </a:cubicBezTo>
                <a:cubicBezTo>
                  <a:pt x="12633" y="18291"/>
                  <a:pt x="12514" y="18170"/>
                  <a:pt x="12354" y="18170"/>
                </a:cubicBezTo>
                <a:cubicBezTo>
                  <a:pt x="12354" y="18170"/>
                  <a:pt x="12314" y="18170"/>
                  <a:pt x="12314" y="18170"/>
                </a:cubicBezTo>
                <a:cubicBezTo>
                  <a:pt x="12314" y="18110"/>
                  <a:pt x="12314" y="18110"/>
                  <a:pt x="12354" y="18110"/>
                </a:cubicBezTo>
                <a:cubicBezTo>
                  <a:pt x="12434" y="18110"/>
                  <a:pt x="12354" y="18050"/>
                  <a:pt x="12314" y="18050"/>
                </a:cubicBezTo>
                <a:cubicBezTo>
                  <a:pt x="12275" y="18050"/>
                  <a:pt x="12275" y="18050"/>
                  <a:pt x="12275" y="17990"/>
                </a:cubicBezTo>
                <a:cubicBezTo>
                  <a:pt x="12275" y="17990"/>
                  <a:pt x="12275" y="17990"/>
                  <a:pt x="12195" y="17930"/>
                </a:cubicBezTo>
                <a:cubicBezTo>
                  <a:pt x="12115" y="17870"/>
                  <a:pt x="12115" y="17870"/>
                  <a:pt x="12195" y="17870"/>
                </a:cubicBezTo>
                <a:cubicBezTo>
                  <a:pt x="12235" y="17870"/>
                  <a:pt x="12115" y="17809"/>
                  <a:pt x="12155" y="17749"/>
                </a:cubicBezTo>
                <a:cubicBezTo>
                  <a:pt x="12195" y="17809"/>
                  <a:pt x="12235" y="17870"/>
                  <a:pt x="12275" y="17870"/>
                </a:cubicBezTo>
                <a:cubicBezTo>
                  <a:pt x="12354" y="17990"/>
                  <a:pt x="12514" y="18050"/>
                  <a:pt x="12633" y="18170"/>
                </a:cubicBezTo>
                <a:cubicBezTo>
                  <a:pt x="12673" y="18231"/>
                  <a:pt x="12753" y="18291"/>
                  <a:pt x="12832" y="18351"/>
                </a:cubicBezTo>
                <a:cubicBezTo>
                  <a:pt x="12872" y="18351"/>
                  <a:pt x="12912" y="18411"/>
                  <a:pt x="12952" y="18411"/>
                </a:cubicBezTo>
                <a:cubicBezTo>
                  <a:pt x="12992" y="18411"/>
                  <a:pt x="13032" y="18471"/>
                  <a:pt x="13032" y="18471"/>
                </a:cubicBezTo>
                <a:cubicBezTo>
                  <a:pt x="13032" y="18471"/>
                  <a:pt x="13072" y="18531"/>
                  <a:pt x="13111" y="18531"/>
                </a:cubicBezTo>
                <a:cubicBezTo>
                  <a:pt x="13151" y="18531"/>
                  <a:pt x="13191" y="18592"/>
                  <a:pt x="13231" y="18592"/>
                </a:cubicBezTo>
                <a:cubicBezTo>
                  <a:pt x="13231" y="18531"/>
                  <a:pt x="13191" y="18531"/>
                  <a:pt x="13151" y="18531"/>
                </a:cubicBezTo>
                <a:cubicBezTo>
                  <a:pt x="13111" y="18471"/>
                  <a:pt x="13072" y="18411"/>
                  <a:pt x="12992" y="18411"/>
                </a:cubicBezTo>
                <a:cubicBezTo>
                  <a:pt x="12793" y="18231"/>
                  <a:pt x="12633" y="18050"/>
                  <a:pt x="12314" y="17870"/>
                </a:cubicBezTo>
                <a:cubicBezTo>
                  <a:pt x="12155" y="17689"/>
                  <a:pt x="11876" y="17509"/>
                  <a:pt x="11637" y="17328"/>
                </a:cubicBezTo>
                <a:cubicBezTo>
                  <a:pt x="11517" y="17268"/>
                  <a:pt x="11438" y="17148"/>
                  <a:pt x="11318" y="17087"/>
                </a:cubicBezTo>
                <a:cubicBezTo>
                  <a:pt x="11278" y="17027"/>
                  <a:pt x="11119" y="16907"/>
                  <a:pt x="10999" y="16847"/>
                </a:cubicBezTo>
                <a:cubicBezTo>
                  <a:pt x="11159" y="16907"/>
                  <a:pt x="11318" y="16847"/>
                  <a:pt x="11517" y="16967"/>
                </a:cubicBezTo>
                <a:cubicBezTo>
                  <a:pt x="11717" y="17087"/>
                  <a:pt x="11916" y="17208"/>
                  <a:pt x="12075" y="17328"/>
                </a:cubicBezTo>
                <a:cubicBezTo>
                  <a:pt x="12314" y="17509"/>
                  <a:pt x="12514" y="17749"/>
                  <a:pt x="12832" y="17930"/>
                </a:cubicBezTo>
                <a:cubicBezTo>
                  <a:pt x="12952" y="17990"/>
                  <a:pt x="13151" y="18050"/>
                  <a:pt x="13311" y="18170"/>
                </a:cubicBezTo>
                <a:cubicBezTo>
                  <a:pt x="13351" y="18050"/>
                  <a:pt x="13191" y="17990"/>
                  <a:pt x="13072" y="17930"/>
                </a:cubicBezTo>
                <a:cubicBezTo>
                  <a:pt x="12992" y="17870"/>
                  <a:pt x="12872" y="17870"/>
                  <a:pt x="12872" y="17809"/>
                </a:cubicBezTo>
                <a:cubicBezTo>
                  <a:pt x="12872" y="17749"/>
                  <a:pt x="12952" y="17809"/>
                  <a:pt x="13032" y="17809"/>
                </a:cubicBezTo>
                <a:cubicBezTo>
                  <a:pt x="13072" y="17809"/>
                  <a:pt x="13151" y="17809"/>
                  <a:pt x="13191" y="17809"/>
                </a:cubicBezTo>
                <a:cubicBezTo>
                  <a:pt x="13191" y="17870"/>
                  <a:pt x="13231" y="1787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31" y="17930"/>
                  <a:pt x="13151" y="17870"/>
                  <a:pt x="13151" y="17870"/>
                </a:cubicBezTo>
                <a:cubicBezTo>
                  <a:pt x="13151" y="17930"/>
                  <a:pt x="13191" y="17990"/>
                  <a:pt x="13311" y="17990"/>
                </a:cubicBezTo>
                <a:cubicBezTo>
                  <a:pt x="13311" y="17990"/>
                  <a:pt x="13351" y="18050"/>
                  <a:pt x="13351" y="18050"/>
                </a:cubicBezTo>
                <a:cubicBezTo>
                  <a:pt x="13430" y="18110"/>
                  <a:pt x="13510" y="18170"/>
                  <a:pt x="13590" y="18231"/>
                </a:cubicBezTo>
                <a:cubicBezTo>
                  <a:pt x="13590" y="18231"/>
                  <a:pt x="13630" y="18231"/>
                  <a:pt x="13630" y="18231"/>
                </a:cubicBezTo>
                <a:cubicBezTo>
                  <a:pt x="13550" y="18170"/>
                  <a:pt x="13470" y="18110"/>
                  <a:pt x="13390" y="18050"/>
                </a:cubicBezTo>
                <a:cubicBezTo>
                  <a:pt x="13351" y="17990"/>
                  <a:pt x="13351" y="17990"/>
                  <a:pt x="13430" y="17930"/>
                </a:cubicBezTo>
                <a:cubicBezTo>
                  <a:pt x="13510" y="17990"/>
                  <a:pt x="13550" y="17990"/>
                  <a:pt x="13590" y="17990"/>
                </a:cubicBezTo>
                <a:cubicBezTo>
                  <a:pt x="13630" y="18050"/>
                  <a:pt x="13709" y="18110"/>
                  <a:pt x="13829" y="18110"/>
                </a:cubicBezTo>
                <a:cubicBezTo>
                  <a:pt x="13789" y="18050"/>
                  <a:pt x="13749" y="17990"/>
                  <a:pt x="13709" y="17990"/>
                </a:cubicBezTo>
                <a:cubicBezTo>
                  <a:pt x="13669" y="17870"/>
                  <a:pt x="13510" y="17749"/>
                  <a:pt x="13351" y="17689"/>
                </a:cubicBezTo>
                <a:cubicBezTo>
                  <a:pt x="13311" y="17629"/>
                  <a:pt x="13271" y="17629"/>
                  <a:pt x="13191" y="17569"/>
                </a:cubicBezTo>
                <a:cubicBezTo>
                  <a:pt x="13191" y="17569"/>
                  <a:pt x="13191" y="17569"/>
                  <a:pt x="13151" y="17509"/>
                </a:cubicBezTo>
                <a:cubicBezTo>
                  <a:pt x="13151" y="17509"/>
                  <a:pt x="13111" y="17448"/>
                  <a:pt x="13032" y="17448"/>
                </a:cubicBezTo>
                <a:cubicBezTo>
                  <a:pt x="12992" y="17388"/>
                  <a:pt x="12952" y="17388"/>
                  <a:pt x="12952" y="17388"/>
                </a:cubicBezTo>
                <a:cubicBezTo>
                  <a:pt x="13032" y="17328"/>
                  <a:pt x="12872" y="17268"/>
                  <a:pt x="12912" y="17268"/>
                </a:cubicBezTo>
                <a:cubicBezTo>
                  <a:pt x="12952" y="17268"/>
                  <a:pt x="13111" y="17328"/>
                  <a:pt x="13111" y="17268"/>
                </a:cubicBezTo>
                <a:cubicBezTo>
                  <a:pt x="13151" y="17268"/>
                  <a:pt x="13072" y="17208"/>
                  <a:pt x="12992" y="17148"/>
                </a:cubicBezTo>
                <a:cubicBezTo>
                  <a:pt x="12912" y="17087"/>
                  <a:pt x="12872" y="17087"/>
                  <a:pt x="12832" y="17027"/>
                </a:cubicBezTo>
                <a:cubicBezTo>
                  <a:pt x="12753" y="16907"/>
                  <a:pt x="12673" y="16847"/>
                  <a:pt x="12394" y="16726"/>
                </a:cubicBezTo>
                <a:cubicBezTo>
                  <a:pt x="12354" y="16666"/>
                  <a:pt x="12115" y="16546"/>
                  <a:pt x="11996" y="16426"/>
                </a:cubicBezTo>
                <a:cubicBezTo>
                  <a:pt x="11796" y="16305"/>
                  <a:pt x="11557" y="16125"/>
                  <a:pt x="11318" y="15944"/>
                </a:cubicBezTo>
                <a:cubicBezTo>
                  <a:pt x="11278" y="15884"/>
                  <a:pt x="11199" y="15824"/>
                  <a:pt x="10999" y="15764"/>
                </a:cubicBezTo>
                <a:cubicBezTo>
                  <a:pt x="11079" y="15824"/>
                  <a:pt x="11199" y="15884"/>
                  <a:pt x="11278" y="15944"/>
                </a:cubicBezTo>
                <a:cubicBezTo>
                  <a:pt x="11358" y="16004"/>
                  <a:pt x="11398" y="16065"/>
                  <a:pt x="11477" y="16125"/>
                </a:cubicBezTo>
                <a:cubicBezTo>
                  <a:pt x="11238" y="16004"/>
                  <a:pt x="11199" y="15884"/>
                  <a:pt x="11039" y="15824"/>
                </a:cubicBezTo>
                <a:cubicBezTo>
                  <a:pt x="10959" y="15764"/>
                  <a:pt x="10880" y="15764"/>
                  <a:pt x="10840" y="15704"/>
                </a:cubicBezTo>
                <a:cubicBezTo>
                  <a:pt x="10840" y="15704"/>
                  <a:pt x="10840" y="15704"/>
                  <a:pt x="10840" y="15704"/>
                </a:cubicBezTo>
                <a:cubicBezTo>
                  <a:pt x="10840" y="15704"/>
                  <a:pt x="10840" y="15643"/>
                  <a:pt x="10760" y="15583"/>
                </a:cubicBezTo>
                <a:cubicBezTo>
                  <a:pt x="10680" y="15583"/>
                  <a:pt x="10680" y="15583"/>
                  <a:pt x="10680" y="15643"/>
                </a:cubicBezTo>
                <a:cubicBezTo>
                  <a:pt x="10561" y="15523"/>
                  <a:pt x="10441" y="15463"/>
                  <a:pt x="10362" y="15403"/>
                </a:cubicBezTo>
                <a:cubicBezTo>
                  <a:pt x="10362" y="15403"/>
                  <a:pt x="10401" y="15403"/>
                  <a:pt x="10441" y="15403"/>
                </a:cubicBezTo>
                <a:cubicBezTo>
                  <a:pt x="10481" y="15403"/>
                  <a:pt x="10521" y="15463"/>
                  <a:pt x="10561" y="15463"/>
                </a:cubicBezTo>
                <a:cubicBezTo>
                  <a:pt x="10720" y="15523"/>
                  <a:pt x="10840" y="15583"/>
                  <a:pt x="10880" y="15643"/>
                </a:cubicBezTo>
                <a:cubicBezTo>
                  <a:pt x="10920" y="15643"/>
                  <a:pt x="10959" y="15704"/>
                  <a:pt x="10999" y="15704"/>
                </a:cubicBezTo>
                <a:cubicBezTo>
                  <a:pt x="11039" y="15704"/>
                  <a:pt x="10999" y="15643"/>
                  <a:pt x="10959" y="15643"/>
                </a:cubicBezTo>
                <a:cubicBezTo>
                  <a:pt x="10999" y="15643"/>
                  <a:pt x="11039" y="15643"/>
                  <a:pt x="11039" y="15643"/>
                </a:cubicBezTo>
                <a:cubicBezTo>
                  <a:pt x="11079" y="15643"/>
                  <a:pt x="11119" y="15704"/>
                  <a:pt x="11159" y="15704"/>
                </a:cubicBezTo>
                <a:cubicBezTo>
                  <a:pt x="11358" y="15824"/>
                  <a:pt x="11517" y="16004"/>
                  <a:pt x="11717" y="16125"/>
                </a:cubicBezTo>
                <a:cubicBezTo>
                  <a:pt x="11717" y="16125"/>
                  <a:pt x="11717" y="16125"/>
                  <a:pt x="11717" y="16065"/>
                </a:cubicBezTo>
                <a:cubicBezTo>
                  <a:pt x="1171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796" y="16065"/>
                  <a:pt x="11916" y="16125"/>
                  <a:pt x="11956" y="16245"/>
                </a:cubicBezTo>
                <a:cubicBezTo>
                  <a:pt x="11996" y="16245"/>
                  <a:pt x="12075" y="16305"/>
                  <a:pt x="12195" y="16365"/>
                </a:cubicBezTo>
                <a:cubicBezTo>
                  <a:pt x="12235" y="16365"/>
                  <a:pt x="12275" y="16365"/>
                  <a:pt x="12275" y="16365"/>
                </a:cubicBezTo>
                <a:cubicBezTo>
                  <a:pt x="12354" y="16305"/>
                  <a:pt x="12235" y="16245"/>
                  <a:pt x="12155" y="16245"/>
                </a:cubicBezTo>
                <a:cubicBezTo>
                  <a:pt x="11876" y="16004"/>
                  <a:pt x="11517" y="15764"/>
                  <a:pt x="11238" y="15583"/>
                </a:cubicBezTo>
                <a:cubicBezTo>
                  <a:pt x="11238" y="15583"/>
                  <a:pt x="11238" y="15583"/>
                  <a:pt x="11238" y="15583"/>
                </a:cubicBezTo>
                <a:cubicBezTo>
                  <a:pt x="11119" y="15463"/>
                  <a:pt x="10840" y="15343"/>
                  <a:pt x="10800" y="15222"/>
                </a:cubicBezTo>
                <a:cubicBezTo>
                  <a:pt x="11199" y="15463"/>
                  <a:pt x="11557" y="15764"/>
                  <a:pt x="11916" y="16004"/>
                </a:cubicBezTo>
                <a:cubicBezTo>
                  <a:pt x="12275" y="16245"/>
                  <a:pt x="12673" y="16546"/>
                  <a:pt x="13151" y="16847"/>
                </a:cubicBezTo>
                <a:cubicBezTo>
                  <a:pt x="13231" y="16907"/>
                  <a:pt x="13311" y="16907"/>
                  <a:pt x="13390" y="16967"/>
                </a:cubicBezTo>
                <a:cubicBezTo>
                  <a:pt x="13550" y="17148"/>
                  <a:pt x="13829" y="17328"/>
                  <a:pt x="14028" y="17509"/>
                </a:cubicBezTo>
                <a:cubicBezTo>
                  <a:pt x="14068" y="17509"/>
                  <a:pt x="13908" y="17448"/>
                  <a:pt x="13908" y="17388"/>
                </a:cubicBezTo>
                <a:cubicBezTo>
                  <a:pt x="14148" y="17448"/>
                  <a:pt x="14267" y="17569"/>
                  <a:pt x="14387" y="17689"/>
                </a:cubicBezTo>
                <a:cubicBezTo>
                  <a:pt x="14466" y="17749"/>
                  <a:pt x="14546" y="17870"/>
                  <a:pt x="14785" y="17930"/>
                </a:cubicBezTo>
                <a:cubicBezTo>
                  <a:pt x="14985" y="17990"/>
                  <a:pt x="15024" y="18050"/>
                  <a:pt x="15144" y="18170"/>
                </a:cubicBezTo>
                <a:cubicBezTo>
                  <a:pt x="15144" y="18170"/>
                  <a:pt x="15144" y="18170"/>
                  <a:pt x="15144" y="18170"/>
                </a:cubicBezTo>
                <a:cubicBezTo>
                  <a:pt x="15343" y="18291"/>
                  <a:pt x="15503" y="18411"/>
                  <a:pt x="15662" y="18531"/>
                </a:cubicBezTo>
                <a:cubicBezTo>
                  <a:pt x="15542" y="18471"/>
                  <a:pt x="15503" y="18411"/>
                  <a:pt x="15423" y="18411"/>
                </a:cubicBezTo>
                <a:cubicBezTo>
                  <a:pt x="15383" y="18351"/>
                  <a:pt x="15343" y="18291"/>
                  <a:pt x="15184" y="18231"/>
                </a:cubicBezTo>
                <a:cubicBezTo>
                  <a:pt x="15224" y="18291"/>
                  <a:pt x="15263" y="18351"/>
                  <a:pt x="15383" y="18411"/>
                </a:cubicBezTo>
                <a:cubicBezTo>
                  <a:pt x="15503" y="18471"/>
                  <a:pt x="15582" y="18531"/>
                  <a:pt x="15702" y="18652"/>
                </a:cubicBezTo>
                <a:cubicBezTo>
                  <a:pt x="15782" y="18712"/>
                  <a:pt x="15861" y="18712"/>
                  <a:pt x="15901" y="18772"/>
                </a:cubicBezTo>
                <a:cubicBezTo>
                  <a:pt x="15901" y="18772"/>
                  <a:pt x="15941" y="18772"/>
                  <a:pt x="15941" y="18772"/>
                </a:cubicBezTo>
                <a:cubicBezTo>
                  <a:pt x="15861" y="18712"/>
                  <a:pt x="15821" y="18712"/>
                  <a:pt x="15782" y="18652"/>
                </a:cubicBezTo>
                <a:cubicBezTo>
                  <a:pt x="15782" y="18652"/>
                  <a:pt x="15821" y="18652"/>
                  <a:pt x="15821" y="18652"/>
                </a:cubicBezTo>
                <a:cubicBezTo>
                  <a:pt x="16021" y="18832"/>
                  <a:pt x="16339" y="19013"/>
                  <a:pt x="16459" y="19193"/>
                </a:cubicBezTo>
                <a:cubicBezTo>
                  <a:pt x="16579" y="19253"/>
                  <a:pt x="16658" y="19314"/>
                  <a:pt x="16778" y="19374"/>
                </a:cubicBezTo>
                <a:cubicBezTo>
                  <a:pt x="16778" y="19434"/>
                  <a:pt x="16818" y="19494"/>
                  <a:pt x="16977" y="19554"/>
                </a:cubicBezTo>
                <a:cubicBezTo>
                  <a:pt x="17097" y="19735"/>
                  <a:pt x="17376" y="19795"/>
                  <a:pt x="17615" y="19915"/>
                </a:cubicBezTo>
                <a:cubicBezTo>
                  <a:pt x="17615" y="19915"/>
                  <a:pt x="17615" y="19915"/>
                  <a:pt x="17655" y="19915"/>
                </a:cubicBezTo>
                <a:cubicBezTo>
                  <a:pt x="17694" y="19975"/>
                  <a:pt x="17774" y="20036"/>
                  <a:pt x="17854" y="20096"/>
                </a:cubicBezTo>
                <a:cubicBezTo>
                  <a:pt x="17934" y="20156"/>
                  <a:pt x="17854" y="20156"/>
                  <a:pt x="17774" y="20096"/>
                </a:cubicBezTo>
                <a:cubicBezTo>
                  <a:pt x="17734" y="20096"/>
                  <a:pt x="17694" y="20036"/>
                  <a:pt x="17575" y="20036"/>
                </a:cubicBezTo>
                <a:cubicBezTo>
                  <a:pt x="17615" y="20036"/>
                  <a:pt x="17694" y="20096"/>
                  <a:pt x="17734" y="20096"/>
                </a:cubicBezTo>
                <a:cubicBezTo>
                  <a:pt x="17774" y="20156"/>
                  <a:pt x="17814" y="20156"/>
                  <a:pt x="17854" y="20216"/>
                </a:cubicBezTo>
                <a:cubicBezTo>
                  <a:pt x="18013" y="20336"/>
                  <a:pt x="18292" y="20517"/>
                  <a:pt x="18531" y="20697"/>
                </a:cubicBezTo>
                <a:cubicBezTo>
                  <a:pt x="18611" y="20758"/>
                  <a:pt x="18651" y="20878"/>
                  <a:pt x="18850" y="20938"/>
                </a:cubicBezTo>
                <a:cubicBezTo>
                  <a:pt x="18810" y="20878"/>
                  <a:pt x="18691" y="20758"/>
                  <a:pt x="18571" y="20697"/>
                </a:cubicBezTo>
                <a:cubicBezTo>
                  <a:pt x="18452" y="20577"/>
                  <a:pt x="18292" y="20457"/>
                  <a:pt x="18133" y="20397"/>
                </a:cubicBezTo>
                <a:cubicBezTo>
                  <a:pt x="18213" y="20336"/>
                  <a:pt x="18013" y="20156"/>
                  <a:pt x="17934" y="20096"/>
                </a:cubicBezTo>
                <a:cubicBezTo>
                  <a:pt x="17894" y="20036"/>
                  <a:pt x="17774" y="19915"/>
                  <a:pt x="17694" y="19855"/>
                </a:cubicBezTo>
                <a:cubicBezTo>
                  <a:pt x="17694" y="19795"/>
                  <a:pt x="17575" y="19795"/>
                  <a:pt x="17495" y="19735"/>
                </a:cubicBezTo>
                <a:cubicBezTo>
                  <a:pt x="17336" y="19614"/>
                  <a:pt x="17097" y="19494"/>
                  <a:pt x="17216" y="19434"/>
                </a:cubicBezTo>
                <a:cubicBezTo>
                  <a:pt x="17256" y="19434"/>
                  <a:pt x="17176" y="19314"/>
                  <a:pt x="17017" y="19314"/>
                </a:cubicBezTo>
                <a:cubicBezTo>
                  <a:pt x="16937" y="19253"/>
                  <a:pt x="16858" y="19193"/>
                  <a:pt x="16778" y="19133"/>
                </a:cubicBezTo>
                <a:cubicBezTo>
                  <a:pt x="16738" y="19073"/>
                  <a:pt x="16658" y="19073"/>
                  <a:pt x="16618" y="19013"/>
                </a:cubicBezTo>
                <a:cubicBezTo>
                  <a:pt x="16618" y="18953"/>
                  <a:pt x="16579" y="18953"/>
                  <a:pt x="16499" y="18892"/>
                </a:cubicBezTo>
                <a:cubicBezTo>
                  <a:pt x="16459" y="18892"/>
                  <a:pt x="16499" y="18953"/>
                  <a:pt x="16539" y="19013"/>
                </a:cubicBezTo>
                <a:cubicBezTo>
                  <a:pt x="16579" y="19073"/>
                  <a:pt x="16618" y="19073"/>
                  <a:pt x="16698" y="19133"/>
                </a:cubicBezTo>
                <a:cubicBezTo>
                  <a:pt x="16778" y="19193"/>
                  <a:pt x="16778" y="19253"/>
                  <a:pt x="16698" y="19253"/>
                </a:cubicBezTo>
                <a:cubicBezTo>
                  <a:pt x="16618" y="19253"/>
                  <a:pt x="16618" y="19193"/>
                  <a:pt x="16579" y="19193"/>
                </a:cubicBezTo>
                <a:cubicBezTo>
                  <a:pt x="16260" y="18892"/>
                  <a:pt x="15901" y="18652"/>
                  <a:pt x="15582" y="18411"/>
                </a:cubicBezTo>
                <a:cubicBezTo>
                  <a:pt x="15662" y="18411"/>
                  <a:pt x="15782" y="18471"/>
                  <a:pt x="15821" y="18531"/>
                </a:cubicBezTo>
                <a:cubicBezTo>
                  <a:pt x="16021" y="18712"/>
                  <a:pt x="16220" y="18712"/>
                  <a:pt x="16459" y="18712"/>
                </a:cubicBezTo>
                <a:cubicBezTo>
                  <a:pt x="16459" y="18772"/>
                  <a:pt x="16419" y="18772"/>
                  <a:pt x="16459" y="18772"/>
                </a:cubicBezTo>
                <a:cubicBezTo>
                  <a:pt x="16459" y="18832"/>
                  <a:pt x="16499" y="18832"/>
                  <a:pt x="16539" y="18832"/>
                </a:cubicBezTo>
                <a:cubicBezTo>
                  <a:pt x="16539" y="18772"/>
                  <a:pt x="16579" y="18772"/>
                  <a:pt x="16499" y="18712"/>
                </a:cubicBezTo>
                <a:cubicBezTo>
                  <a:pt x="16459" y="18712"/>
                  <a:pt x="16738" y="18772"/>
                  <a:pt x="16579" y="18652"/>
                </a:cubicBezTo>
                <a:cubicBezTo>
                  <a:pt x="16499" y="18592"/>
                  <a:pt x="16339" y="18592"/>
                  <a:pt x="16339" y="18592"/>
                </a:cubicBezTo>
                <a:cubicBezTo>
                  <a:pt x="16180" y="18712"/>
                  <a:pt x="16061" y="18531"/>
                  <a:pt x="15901" y="18471"/>
                </a:cubicBezTo>
                <a:cubicBezTo>
                  <a:pt x="15861" y="18411"/>
                  <a:pt x="15782" y="18351"/>
                  <a:pt x="15742" y="18351"/>
                </a:cubicBezTo>
                <a:cubicBezTo>
                  <a:pt x="15582" y="18170"/>
                  <a:pt x="15463" y="18231"/>
                  <a:pt x="15343" y="18231"/>
                </a:cubicBezTo>
                <a:cubicBezTo>
                  <a:pt x="15343" y="18231"/>
                  <a:pt x="15343" y="18231"/>
                  <a:pt x="15343" y="18231"/>
                </a:cubicBezTo>
                <a:cubicBezTo>
                  <a:pt x="15303" y="18170"/>
                  <a:pt x="15303" y="18170"/>
                  <a:pt x="15303" y="18170"/>
                </a:cubicBezTo>
                <a:cubicBezTo>
                  <a:pt x="15224" y="18110"/>
                  <a:pt x="15343" y="18110"/>
                  <a:pt x="15303" y="17990"/>
                </a:cubicBezTo>
                <a:cubicBezTo>
                  <a:pt x="15144" y="17809"/>
                  <a:pt x="14865" y="17689"/>
                  <a:pt x="14706" y="17509"/>
                </a:cubicBezTo>
                <a:cubicBezTo>
                  <a:pt x="14626" y="17509"/>
                  <a:pt x="14586" y="17448"/>
                  <a:pt x="14546" y="17388"/>
                </a:cubicBezTo>
                <a:cubicBezTo>
                  <a:pt x="14307" y="17328"/>
                  <a:pt x="14267" y="17208"/>
                  <a:pt x="14108" y="17087"/>
                </a:cubicBezTo>
                <a:cubicBezTo>
                  <a:pt x="13869" y="16967"/>
                  <a:pt x="13789" y="16787"/>
                  <a:pt x="13590" y="16666"/>
                </a:cubicBezTo>
                <a:cubicBezTo>
                  <a:pt x="13470" y="16606"/>
                  <a:pt x="13351" y="16486"/>
                  <a:pt x="13271" y="16426"/>
                </a:cubicBezTo>
                <a:cubicBezTo>
                  <a:pt x="13032" y="16245"/>
                  <a:pt x="12753" y="16065"/>
                  <a:pt x="12514" y="15884"/>
                </a:cubicBezTo>
                <a:cubicBezTo>
                  <a:pt x="12474" y="15824"/>
                  <a:pt x="12394" y="15824"/>
                  <a:pt x="12354" y="15764"/>
                </a:cubicBezTo>
                <a:cubicBezTo>
                  <a:pt x="12394" y="15764"/>
                  <a:pt x="12434" y="15764"/>
                  <a:pt x="12474" y="15764"/>
                </a:cubicBezTo>
                <a:cubicBezTo>
                  <a:pt x="12673" y="15944"/>
                  <a:pt x="12872" y="16065"/>
                  <a:pt x="13111" y="16185"/>
                </a:cubicBezTo>
                <a:cubicBezTo>
                  <a:pt x="13072" y="16185"/>
                  <a:pt x="13072" y="16185"/>
                  <a:pt x="13072" y="16125"/>
                </a:cubicBezTo>
                <a:cubicBezTo>
                  <a:pt x="13072" y="16185"/>
                  <a:pt x="13111" y="16185"/>
                  <a:pt x="13111" y="16185"/>
                </a:cubicBezTo>
                <a:cubicBezTo>
                  <a:pt x="13351" y="16365"/>
                  <a:pt x="13630" y="16546"/>
                  <a:pt x="13869" y="16787"/>
                </a:cubicBezTo>
                <a:cubicBezTo>
                  <a:pt x="14108" y="16907"/>
                  <a:pt x="14387" y="17087"/>
                  <a:pt x="14626" y="17268"/>
                </a:cubicBezTo>
                <a:cubicBezTo>
                  <a:pt x="15024" y="17509"/>
                  <a:pt x="15423" y="17809"/>
                  <a:pt x="15782" y="18050"/>
                </a:cubicBezTo>
                <a:cubicBezTo>
                  <a:pt x="15861" y="18110"/>
                  <a:pt x="15981" y="18231"/>
                  <a:pt x="16100" y="18291"/>
                </a:cubicBezTo>
                <a:cubicBezTo>
                  <a:pt x="16300" y="18471"/>
                  <a:pt x="16658" y="18652"/>
                  <a:pt x="16897" y="18892"/>
                </a:cubicBezTo>
                <a:cubicBezTo>
                  <a:pt x="16937" y="18953"/>
                  <a:pt x="17097" y="19013"/>
                  <a:pt x="17216" y="19133"/>
                </a:cubicBezTo>
                <a:cubicBezTo>
                  <a:pt x="17256" y="19073"/>
                  <a:pt x="17057" y="18953"/>
                  <a:pt x="16977" y="18892"/>
                </a:cubicBezTo>
                <a:cubicBezTo>
                  <a:pt x="16977" y="18892"/>
                  <a:pt x="16977" y="18892"/>
                  <a:pt x="16977" y="18892"/>
                </a:cubicBezTo>
                <a:cubicBezTo>
                  <a:pt x="17057" y="18832"/>
                  <a:pt x="17097" y="18832"/>
                  <a:pt x="17376" y="18953"/>
                </a:cubicBezTo>
                <a:cubicBezTo>
                  <a:pt x="17296" y="18892"/>
                  <a:pt x="17296" y="18772"/>
                  <a:pt x="17137" y="18712"/>
                </a:cubicBezTo>
                <a:cubicBezTo>
                  <a:pt x="17057" y="18712"/>
                  <a:pt x="17176" y="18832"/>
                  <a:pt x="16977" y="18712"/>
                </a:cubicBezTo>
                <a:cubicBezTo>
                  <a:pt x="16818" y="18652"/>
                  <a:pt x="16858" y="18592"/>
                  <a:pt x="16738" y="18531"/>
                </a:cubicBezTo>
                <a:cubicBezTo>
                  <a:pt x="16738" y="18471"/>
                  <a:pt x="16937" y="18471"/>
                  <a:pt x="16937" y="18471"/>
                </a:cubicBezTo>
                <a:cubicBezTo>
                  <a:pt x="17296" y="18592"/>
                  <a:pt x="16937" y="18471"/>
                  <a:pt x="16977" y="18411"/>
                </a:cubicBezTo>
                <a:cubicBezTo>
                  <a:pt x="16937" y="18411"/>
                  <a:pt x="16977" y="18411"/>
                  <a:pt x="17017" y="18411"/>
                </a:cubicBezTo>
                <a:cubicBezTo>
                  <a:pt x="17017" y="18411"/>
                  <a:pt x="17057" y="18411"/>
                  <a:pt x="17097" y="18411"/>
                </a:cubicBezTo>
                <a:cubicBezTo>
                  <a:pt x="17137" y="18411"/>
                  <a:pt x="17216" y="18471"/>
                  <a:pt x="17296" y="18531"/>
                </a:cubicBezTo>
                <a:cubicBezTo>
                  <a:pt x="17376" y="18592"/>
                  <a:pt x="17455" y="18652"/>
                  <a:pt x="17535" y="18712"/>
                </a:cubicBezTo>
                <a:cubicBezTo>
                  <a:pt x="17694" y="18892"/>
                  <a:pt x="18013" y="19073"/>
                  <a:pt x="18332" y="19253"/>
                </a:cubicBezTo>
                <a:cubicBezTo>
                  <a:pt x="18053" y="19073"/>
                  <a:pt x="17894" y="18892"/>
                  <a:pt x="17575" y="18712"/>
                </a:cubicBezTo>
                <a:cubicBezTo>
                  <a:pt x="17495" y="18652"/>
                  <a:pt x="17415" y="18592"/>
                  <a:pt x="17296" y="18531"/>
                </a:cubicBezTo>
                <a:cubicBezTo>
                  <a:pt x="17256" y="18471"/>
                  <a:pt x="17176" y="18411"/>
                  <a:pt x="17097" y="18351"/>
                </a:cubicBezTo>
                <a:cubicBezTo>
                  <a:pt x="17176" y="18351"/>
                  <a:pt x="17097" y="18291"/>
                  <a:pt x="17137" y="18231"/>
                </a:cubicBezTo>
                <a:cubicBezTo>
                  <a:pt x="17296" y="18231"/>
                  <a:pt x="17376" y="18351"/>
                  <a:pt x="17455" y="18411"/>
                </a:cubicBezTo>
                <a:cubicBezTo>
                  <a:pt x="17894" y="18772"/>
                  <a:pt x="18332" y="19073"/>
                  <a:pt x="18770" y="19434"/>
                </a:cubicBezTo>
                <a:cubicBezTo>
                  <a:pt x="18810" y="19494"/>
                  <a:pt x="18850" y="19554"/>
                  <a:pt x="18930" y="19554"/>
                </a:cubicBezTo>
                <a:cubicBezTo>
                  <a:pt x="18970" y="19614"/>
                  <a:pt x="19089" y="19735"/>
                  <a:pt x="19209" y="19795"/>
                </a:cubicBezTo>
                <a:cubicBezTo>
                  <a:pt x="19209" y="19795"/>
                  <a:pt x="19209" y="19795"/>
                  <a:pt x="19209" y="19795"/>
                </a:cubicBezTo>
                <a:cubicBezTo>
                  <a:pt x="19209" y="19795"/>
                  <a:pt x="19249" y="19795"/>
                  <a:pt x="19249" y="19855"/>
                </a:cubicBezTo>
                <a:cubicBezTo>
                  <a:pt x="19328" y="19915"/>
                  <a:pt x="19408" y="19975"/>
                  <a:pt x="19528" y="20096"/>
                </a:cubicBezTo>
                <a:cubicBezTo>
                  <a:pt x="19568" y="20156"/>
                  <a:pt x="19568" y="20216"/>
                  <a:pt x="19846" y="20397"/>
                </a:cubicBezTo>
                <a:cubicBezTo>
                  <a:pt x="20125" y="20517"/>
                  <a:pt x="20285" y="20697"/>
                  <a:pt x="20205" y="20818"/>
                </a:cubicBezTo>
                <a:cubicBezTo>
                  <a:pt x="20205" y="20818"/>
                  <a:pt x="20125" y="20818"/>
                  <a:pt x="20165" y="20878"/>
                </a:cubicBezTo>
                <a:cubicBezTo>
                  <a:pt x="20285" y="20938"/>
                  <a:pt x="20404" y="20938"/>
                  <a:pt x="20524" y="20998"/>
                </a:cubicBezTo>
                <a:cubicBezTo>
                  <a:pt x="20604" y="20998"/>
                  <a:pt x="20644" y="21058"/>
                  <a:pt x="20683" y="21119"/>
                </a:cubicBezTo>
                <a:cubicBezTo>
                  <a:pt x="20683" y="21119"/>
                  <a:pt x="20723" y="21119"/>
                  <a:pt x="20723" y="21119"/>
                </a:cubicBezTo>
                <a:cubicBezTo>
                  <a:pt x="20843" y="21239"/>
                  <a:pt x="20923" y="21299"/>
                  <a:pt x="21042" y="21419"/>
                </a:cubicBezTo>
                <a:cubicBezTo>
                  <a:pt x="21082" y="21480"/>
                  <a:pt x="21122" y="21480"/>
                  <a:pt x="21241" y="21540"/>
                </a:cubicBezTo>
                <a:cubicBezTo>
                  <a:pt x="21241" y="21480"/>
                  <a:pt x="21162" y="21480"/>
                  <a:pt x="21082" y="21419"/>
                </a:cubicBezTo>
                <a:cubicBezTo>
                  <a:pt x="21082" y="21419"/>
                  <a:pt x="21082" y="21359"/>
                  <a:pt x="21082" y="21359"/>
                </a:cubicBezTo>
                <a:cubicBezTo>
                  <a:pt x="21082" y="21359"/>
                  <a:pt x="21122" y="21359"/>
                  <a:pt x="21122" y="21359"/>
                </a:cubicBezTo>
                <a:cubicBezTo>
                  <a:pt x="21162" y="21359"/>
                  <a:pt x="21162" y="21359"/>
                  <a:pt x="21162" y="21419"/>
                </a:cubicBezTo>
                <a:cubicBezTo>
                  <a:pt x="21241" y="21480"/>
                  <a:pt x="21241" y="21480"/>
                  <a:pt x="21401" y="21600"/>
                </a:cubicBezTo>
                <a:cubicBezTo>
                  <a:pt x="21401" y="21540"/>
                  <a:pt x="21321" y="21480"/>
                  <a:pt x="21201" y="21419"/>
                </a:cubicBezTo>
                <a:cubicBezTo>
                  <a:pt x="21162" y="21359"/>
                  <a:pt x="21122" y="21299"/>
                  <a:pt x="21042" y="21299"/>
                </a:cubicBezTo>
                <a:cubicBezTo>
                  <a:pt x="21082" y="21239"/>
                  <a:pt x="20962" y="21179"/>
                  <a:pt x="20923" y="21119"/>
                </a:cubicBezTo>
                <a:cubicBezTo>
                  <a:pt x="20923" y="21119"/>
                  <a:pt x="20923" y="21119"/>
                  <a:pt x="20883" y="21058"/>
                </a:cubicBezTo>
                <a:cubicBezTo>
                  <a:pt x="20763" y="20998"/>
                  <a:pt x="20723" y="20938"/>
                  <a:pt x="20604" y="20878"/>
                </a:cubicBezTo>
                <a:cubicBezTo>
                  <a:pt x="20604" y="20818"/>
                  <a:pt x="20484" y="20758"/>
                  <a:pt x="20404" y="20697"/>
                </a:cubicBezTo>
                <a:cubicBezTo>
                  <a:pt x="20365" y="20637"/>
                  <a:pt x="20285" y="20577"/>
                  <a:pt x="20285" y="20517"/>
                </a:cubicBezTo>
                <a:cubicBezTo>
                  <a:pt x="20285" y="20517"/>
                  <a:pt x="20285" y="20517"/>
                  <a:pt x="20285" y="20517"/>
                </a:cubicBezTo>
                <a:cubicBezTo>
                  <a:pt x="20325" y="20517"/>
                  <a:pt x="20365" y="20517"/>
                  <a:pt x="20325" y="20517"/>
                </a:cubicBezTo>
                <a:cubicBezTo>
                  <a:pt x="20285" y="20457"/>
                  <a:pt x="20205" y="20457"/>
                  <a:pt x="20165" y="20457"/>
                </a:cubicBezTo>
                <a:cubicBezTo>
                  <a:pt x="19926" y="20276"/>
                  <a:pt x="19966" y="20216"/>
                  <a:pt x="19767" y="20096"/>
                </a:cubicBezTo>
                <a:cubicBezTo>
                  <a:pt x="19727" y="20036"/>
                  <a:pt x="19568" y="19915"/>
                  <a:pt x="19568" y="19855"/>
                </a:cubicBezTo>
                <a:cubicBezTo>
                  <a:pt x="19926" y="20096"/>
                  <a:pt x="20245" y="20336"/>
                  <a:pt x="20484" y="20517"/>
                </a:cubicBezTo>
                <a:cubicBezTo>
                  <a:pt x="20484" y="20577"/>
                  <a:pt x="20484" y="20577"/>
                  <a:pt x="20564" y="20637"/>
                </a:cubicBezTo>
                <a:cubicBezTo>
                  <a:pt x="20644" y="20697"/>
                  <a:pt x="20723" y="20758"/>
                  <a:pt x="20843" y="20818"/>
                </a:cubicBezTo>
                <a:cubicBezTo>
                  <a:pt x="20803" y="20758"/>
                  <a:pt x="20763" y="20697"/>
                  <a:pt x="20683" y="20637"/>
                </a:cubicBezTo>
                <a:cubicBezTo>
                  <a:pt x="20644" y="20577"/>
                  <a:pt x="20604" y="20577"/>
                  <a:pt x="20564" y="20577"/>
                </a:cubicBezTo>
                <a:cubicBezTo>
                  <a:pt x="20564" y="20517"/>
                  <a:pt x="20444" y="20457"/>
                  <a:pt x="20444" y="20397"/>
                </a:cubicBezTo>
                <a:cubicBezTo>
                  <a:pt x="20484" y="20397"/>
                  <a:pt x="20524" y="20457"/>
                  <a:pt x="20604" y="20457"/>
                </a:cubicBezTo>
                <a:cubicBezTo>
                  <a:pt x="20683" y="20517"/>
                  <a:pt x="20604" y="20457"/>
                  <a:pt x="20604" y="20397"/>
                </a:cubicBezTo>
                <a:cubicBezTo>
                  <a:pt x="20484" y="20336"/>
                  <a:pt x="20365" y="20276"/>
                  <a:pt x="20205" y="20216"/>
                </a:cubicBezTo>
                <a:cubicBezTo>
                  <a:pt x="20125" y="20096"/>
                  <a:pt x="19966" y="19975"/>
                  <a:pt x="19767" y="19855"/>
                </a:cubicBezTo>
                <a:cubicBezTo>
                  <a:pt x="19607" y="19735"/>
                  <a:pt x="19886" y="19735"/>
                  <a:pt x="19886" y="19675"/>
                </a:cubicBezTo>
                <a:cubicBezTo>
                  <a:pt x="19926" y="19675"/>
                  <a:pt x="19966" y="19675"/>
                  <a:pt x="20046" y="19735"/>
                </a:cubicBezTo>
                <a:cubicBezTo>
                  <a:pt x="20205" y="19855"/>
                  <a:pt x="20365" y="19975"/>
                  <a:pt x="20444" y="20036"/>
                </a:cubicBezTo>
                <a:cubicBezTo>
                  <a:pt x="20365" y="20096"/>
                  <a:pt x="20285" y="20036"/>
                  <a:pt x="20205" y="19975"/>
                </a:cubicBezTo>
                <a:cubicBezTo>
                  <a:pt x="20285" y="20036"/>
                  <a:pt x="20325" y="20156"/>
                  <a:pt x="20484" y="20156"/>
                </a:cubicBezTo>
                <a:cubicBezTo>
                  <a:pt x="20604" y="20216"/>
                  <a:pt x="20484" y="20096"/>
                  <a:pt x="20524" y="20096"/>
                </a:cubicBezTo>
                <a:cubicBezTo>
                  <a:pt x="20723" y="20156"/>
                  <a:pt x="20723" y="20156"/>
                  <a:pt x="20644" y="20036"/>
                </a:cubicBezTo>
                <a:cubicBezTo>
                  <a:pt x="20484" y="19915"/>
                  <a:pt x="20325" y="19795"/>
                  <a:pt x="20165" y="19675"/>
                </a:cubicBezTo>
                <a:cubicBezTo>
                  <a:pt x="20125" y="19614"/>
                  <a:pt x="19966" y="19554"/>
                  <a:pt x="20006" y="19554"/>
                </a:cubicBezTo>
                <a:cubicBezTo>
                  <a:pt x="20165" y="19554"/>
                  <a:pt x="20006" y="19494"/>
                  <a:pt x="20046" y="19434"/>
                </a:cubicBezTo>
                <a:cubicBezTo>
                  <a:pt x="20165" y="19494"/>
                  <a:pt x="20205" y="19554"/>
                  <a:pt x="20285" y="19554"/>
                </a:cubicBezTo>
                <a:cubicBezTo>
                  <a:pt x="20524" y="19614"/>
                  <a:pt x="20564" y="19735"/>
                  <a:pt x="20843" y="19855"/>
                </a:cubicBezTo>
                <a:cubicBezTo>
                  <a:pt x="20803" y="19795"/>
                  <a:pt x="20604" y="19735"/>
                  <a:pt x="20604" y="19675"/>
                </a:cubicBezTo>
                <a:cubicBezTo>
                  <a:pt x="20604" y="19554"/>
                  <a:pt x="20205" y="19434"/>
                  <a:pt x="20325" y="19314"/>
                </a:cubicBezTo>
                <a:cubicBezTo>
                  <a:pt x="20365" y="19374"/>
                  <a:pt x="20404" y="19374"/>
                  <a:pt x="20444" y="19434"/>
                </a:cubicBezTo>
                <a:cubicBezTo>
                  <a:pt x="20444" y="19494"/>
                  <a:pt x="20763" y="19614"/>
                  <a:pt x="20883" y="19735"/>
                </a:cubicBezTo>
                <a:cubicBezTo>
                  <a:pt x="20843" y="19675"/>
                  <a:pt x="20763" y="19554"/>
                  <a:pt x="20604" y="19494"/>
                </a:cubicBezTo>
                <a:cubicBezTo>
                  <a:pt x="20444" y="19374"/>
                  <a:pt x="20285" y="19193"/>
                  <a:pt x="20086" y="19073"/>
                </a:cubicBezTo>
                <a:cubicBezTo>
                  <a:pt x="20285" y="19193"/>
                  <a:pt x="20444" y="19253"/>
                  <a:pt x="20644" y="19374"/>
                </a:cubicBezTo>
                <a:cubicBezTo>
                  <a:pt x="20644" y="19434"/>
                  <a:pt x="20683" y="19434"/>
                  <a:pt x="20763" y="19554"/>
                </a:cubicBezTo>
                <a:cubicBezTo>
                  <a:pt x="20843" y="19494"/>
                  <a:pt x="20843" y="19494"/>
                  <a:pt x="20763" y="19374"/>
                </a:cubicBezTo>
                <a:cubicBezTo>
                  <a:pt x="20763" y="19374"/>
                  <a:pt x="20723" y="19374"/>
                  <a:pt x="20723" y="19314"/>
                </a:cubicBezTo>
                <a:cubicBezTo>
                  <a:pt x="20484" y="19013"/>
                  <a:pt x="20205" y="18712"/>
                  <a:pt x="19846" y="18351"/>
                </a:cubicBezTo>
                <a:cubicBezTo>
                  <a:pt x="19886" y="18411"/>
                  <a:pt x="19926" y="18411"/>
                  <a:pt x="19926" y="18411"/>
                </a:cubicBezTo>
                <a:cubicBezTo>
                  <a:pt x="20245" y="18712"/>
                  <a:pt x="20604" y="18953"/>
                  <a:pt x="20923" y="19253"/>
                </a:cubicBezTo>
                <a:cubicBezTo>
                  <a:pt x="21122" y="19434"/>
                  <a:pt x="21361" y="19614"/>
                  <a:pt x="21600" y="19795"/>
                </a:cubicBezTo>
                <a:cubicBezTo>
                  <a:pt x="21600" y="16726"/>
                  <a:pt x="21600" y="16726"/>
                  <a:pt x="21600" y="16726"/>
                </a:cubicBezTo>
                <a:cubicBezTo>
                  <a:pt x="21600" y="16666"/>
                  <a:pt x="21560" y="16666"/>
                  <a:pt x="21560" y="16666"/>
                </a:cubicBezTo>
                <a:cubicBezTo>
                  <a:pt x="21520" y="16606"/>
                  <a:pt x="21480" y="16546"/>
                  <a:pt x="21441" y="16546"/>
                </a:cubicBezTo>
                <a:cubicBezTo>
                  <a:pt x="21441" y="16486"/>
                  <a:pt x="21401" y="16486"/>
                  <a:pt x="21361" y="16486"/>
                </a:cubicBezTo>
                <a:cubicBezTo>
                  <a:pt x="21441" y="16426"/>
                  <a:pt x="21520" y="16426"/>
                  <a:pt x="21600" y="16486"/>
                </a:cubicBezTo>
                <a:cubicBezTo>
                  <a:pt x="21600" y="15403"/>
                  <a:pt x="21600" y="15403"/>
                  <a:pt x="21600" y="15403"/>
                </a:cubicBezTo>
                <a:cubicBezTo>
                  <a:pt x="21600" y="15403"/>
                  <a:pt x="21600" y="15403"/>
                  <a:pt x="21600" y="15343"/>
                </a:cubicBezTo>
                <a:cubicBezTo>
                  <a:pt x="21560" y="15343"/>
                  <a:pt x="21560" y="15282"/>
                  <a:pt x="21560" y="15282"/>
                </a:cubicBezTo>
                <a:cubicBezTo>
                  <a:pt x="21560" y="15282"/>
                  <a:pt x="21560" y="15282"/>
                  <a:pt x="21600" y="15282"/>
                </a:cubicBezTo>
                <a:cubicBezTo>
                  <a:pt x="21600" y="15282"/>
                  <a:pt x="21600" y="15282"/>
                  <a:pt x="21600" y="15282"/>
                </a:cubicBezTo>
                <a:cubicBezTo>
                  <a:pt x="21600" y="14260"/>
                  <a:pt x="21600" y="14260"/>
                  <a:pt x="21600" y="14260"/>
                </a:cubicBezTo>
                <a:cubicBezTo>
                  <a:pt x="21600" y="14260"/>
                  <a:pt x="21600" y="14260"/>
                  <a:pt x="21600" y="14199"/>
                </a:cubicBezTo>
                <a:cubicBezTo>
                  <a:pt x="21600" y="14199"/>
                  <a:pt x="21600" y="14199"/>
                  <a:pt x="21600" y="14199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8905"/>
                  <a:pt x="21600" y="8905"/>
                  <a:pt x="21600" y="8905"/>
                </a:cubicBezTo>
                <a:cubicBezTo>
                  <a:pt x="21520" y="8845"/>
                  <a:pt x="21441" y="8784"/>
                  <a:pt x="21401" y="8724"/>
                </a:cubicBezTo>
                <a:cubicBezTo>
                  <a:pt x="21480" y="8784"/>
                  <a:pt x="21560" y="8784"/>
                  <a:pt x="21600" y="8845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17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794000" y="360970"/>
            <a:ext cx="6604000" cy="53553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  <a:lvl2pPr marL="762000" indent="-304800" algn="ctr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2pPr>
            <a:lvl3pPr marL="1280160" indent="-365760" algn="ctr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3pPr>
            <a:lvl4pPr marL="1778000" indent="-406400" algn="ctr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4pPr>
            <a:lvl5pPr marL="2235200" indent="-406400" algn="ctr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5pPr>
          </a:lstStyle>
          <a:p>
            <a:r>
              <a:t>- Click to edit Master text styles -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18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419" name="Rectangle 7"/>
          <p:cNvSpPr/>
          <p:nvPr/>
        </p:nvSpPr>
        <p:spPr>
          <a:xfrm>
            <a:off x="10237879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20" name="Rectangle 8"/>
          <p:cNvSpPr/>
          <p:nvPr/>
        </p:nvSpPr>
        <p:spPr>
          <a:xfrm>
            <a:off x="10880817" y="0"/>
            <a:ext cx="571501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21" name="Rectangle 9"/>
          <p:cNvSpPr/>
          <p:nvPr/>
        </p:nvSpPr>
        <p:spPr>
          <a:xfrm>
            <a:off x="11523753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Freeform 4"/>
          <p:cNvSpPr/>
          <p:nvPr/>
        </p:nvSpPr>
        <p:spPr>
          <a:xfrm>
            <a:off x="-1" y="-639709"/>
            <a:ext cx="12192003" cy="8099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64"/>
                </a:moveTo>
                <a:cubicBezTo>
                  <a:pt x="21600" y="8363"/>
                  <a:pt x="21600" y="8363"/>
                  <a:pt x="21600" y="8363"/>
                </a:cubicBezTo>
                <a:cubicBezTo>
                  <a:pt x="21401" y="8363"/>
                  <a:pt x="21401" y="8363"/>
                  <a:pt x="21401" y="8363"/>
                </a:cubicBezTo>
                <a:cubicBezTo>
                  <a:pt x="21082" y="8123"/>
                  <a:pt x="20803" y="7882"/>
                  <a:pt x="20484" y="7641"/>
                </a:cubicBezTo>
                <a:cubicBezTo>
                  <a:pt x="19926" y="7220"/>
                  <a:pt x="19328" y="6859"/>
                  <a:pt x="18810" y="6378"/>
                </a:cubicBezTo>
                <a:cubicBezTo>
                  <a:pt x="18810" y="6378"/>
                  <a:pt x="18810" y="6378"/>
                  <a:pt x="18810" y="6378"/>
                </a:cubicBezTo>
                <a:cubicBezTo>
                  <a:pt x="18731" y="6318"/>
                  <a:pt x="18691" y="6257"/>
                  <a:pt x="18571" y="6257"/>
                </a:cubicBezTo>
                <a:cubicBezTo>
                  <a:pt x="18492" y="6197"/>
                  <a:pt x="18452" y="6137"/>
                  <a:pt x="18372" y="6077"/>
                </a:cubicBezTo>
                <a:cubicBezTo>
                  <a:pt x="18412" y="6137"/>
                  <a:pt x="18531" y="6257"/>
                  <a:pt x="18531" y="6257"/>
                </a:cubicBezTo>
                <a:cubicBezTo>
                  <a:pt x="18571" y="6318"/>
                  <a:pt x="18611" y="6318"/>
                  <a:pt x="18611" y="6318"/>
                </a:cubicBezTo>
                <a:cubicBezTo>
                  <a:pt x="18651" y="6378"/>
                  <a:pt x="18731" y="6438"/>
                  <a:pt x="18731" y="6438"/>
                </a:cubicBezTo>
                <a:cubicBezTo>
                  <a:pt x="18651" y="6438"/>
                  <a:pt x="18810" y="6498"/>
                  <a:pt x="18770" y="6558"/>
                </a:cubicBezTo>
                <a:cubicBezTo>
                  <a:pt x="18731" y="6558"/>
                  <a:pt x="18691" y="6498"/>
                  <a:pt x="18691" y="6498"/>
                </a:cubicBezTo>
                <a:cubicBezTo>
                  <a:pt x="18691" y="6558"/>
                  <a:pt x="18770" y="6558"/>
                  <a:pt x="18810" y="6618"/>
                </a:cubicBezTo>
                <a:cubicBezTo>
                  <a:pt x="18850" y="6618"/>
                  <a:pt x="18930" y="6679"/>
                  <a:pt x="18930" y="6739"/>
                </a:cubicBezTo>
                <a:cubicBezTo>
                  <a:pt x="18890" y="6679"/>
                  <a:pt x="18810" y="6618"/>
                  <a:pt x="18770" y="6618"/>
                </a:cubicBezTo>
                <a:cubicBezTo>
                  <a:pt x="18770" y="6618"/>
                  <a:pt x="18731" y="6618"/>
                  <a:pt x="18731" y="6618"/>
                </a:cubicBezTo>
                <a:cubicBezTo>
                  <a:pt x="18810" y="6679"/>
                  <a:pt x="18850" y="6679"/>
                  <a:pt x="18930" y="6739"/>
                </a:cubicBezTo>
                <a:cubicBezTo>
                  <a:pt x="18970" y="6799"/>
                  <a:pt x="19010" y="6799"/>
                  <a:pt x="19089" y="6859"/>
                </a:cubicBezTo>
                <a:cubicBezTo>
                  <a:pt x="19089" y="6859"/>
                  <a:pt x="19089" y="6919"/>
                  <a:pt x="19049" y="6919"/>
                </a:cubicBezTo>
                <a:cubicBezTo>
                  <a:pt x="18970" y="6859"/>
                  <a:pt x="18890" y="6739"/>
                  <a:pt x="18810" y="6679"/>
                </a:cubicBezTo>
                <a:cubicBezTo>
                  <a:pt x="18651" y="6558"/>
                  <a:pt x="18452" y="6438"/>
                  <a:pt x="18252" y="6318"/>
                </a:cubicBezTo>
                <a:cubicBezTo>
                  <a:pt x="18252" y="6318"/>
                  <a:pt x="18213" y="6318"/>
                  <a:pt x="18213" y="6257"/>
                </a:cubicBezTo>
                <a:cubicBezTo>
                  <a:pt x="18173" y="6257"/>
                  <a:pt x="18093" y="6197"/>
                  <a:pt x="18053" y="6137"/>
                </a:cubicBezTo>
                <a:cubicBezTo>
                  <a:pt x="18013" y="6137"/>
                  <a:pt x="17973" y="6077"/>
                  <a:pt x="17894" y="6077"/>
                </a:cubicBezTo>
                <a:cubicBezTo>
                  <a:pt x="17814" y="6017"/>
                  <a:pt x="17774" y="5957"/>
                  <a:pt x="17655" y="5896"/>
                </a:cubicBezTo>
                <a:cubicBezTo>
                  <a:pt x="17655" y="5957"/>
                  <a:pt x="17734" y="6017"/>
                  <a:pt x="17854" y="6077"/>
                </a:cubicBezTo>
                <a:cubicBezTo>
                  <a:pt x="18013" y="6257"/>
                  <a:pt x="18173" y="6378"/>
                  <a:pt x="18332" y="6378"/>
                </a:cubicBezTo>
                <a:cubicBezTo>
                  <a:pt x="18531" y="6558"/>
                  <a:pt x="18691" y="6679"/>
                  <a:pt x="18890" y="6799"/>
                </a:cubicBezTo>
                <a:cubicBezTo>
                  <a:pt x="19010" y="6919"/>
                  <a:pt x="19169" y="6979"/>
                  <a:pt x="19289" y="7100"/>
                </a:cubicBezTo>
                <a:cubicBezTo>
                  <a:pt x="19368" y="7160"/>
                  <a:pt x="19448" y="7220"/>
                  <a:pt x="19528" y="7280"/>
                </a:cubicBezTo>
                <a:cubicBezTo>
                  <a:pt x="19568" y="7340"/>
                  <a:pt x="19647" y="7401"/>
                  <a:pt x="19687" y="7461"/>
                </a:cubicBezTo>
                <a:cubicBezTo>
                  <a:pt x="19607" y="7401"/>
                  <a:pt x="19568" y="7340"/>
                  <a:pt x="19488" y="7280"/>
                </a:cubicBezTo>
                <a:cubicBezTo>
                  <a:pt x="19488" y="7280"/>
                  <a:pt x="19448" y="7280"/>
                  <a:pt x="19408" y="7280"/>
                </a:cubicBezTo>
                <a:cubicBezTo>
                  <a:pt x="19408" y="7280"/>
                  <a:pt x="19408" y="7280"/>
                  <a:pt x="19408" y="7280"/>
                </a:cubicBezTo>
                <a:cubicBezTo>
                  <a:pt x="19408" y="7280"/>
                  <a:pt x="19488" y="7340"/>
                  <a:pt x="19568" y="7401"/>
                </a:cubicBezTo>
                <a:cubicBezTo>
                  <a:pt x="19568" y="7401"/>
                  <a:pt x="19607" y="7461"/>
                  <a:pt x="19607" y="7461"/>
                </a:cubicBezTo>
                <a:cubicBezTo>
                  <a:pt x="19687" y="7521"/>
                  <a:pt x="19727" y="7521"/>
                  <a:pt x="19767" y="7581"/>
                </a:cubicBezTo>
                <a:cubicBezTo>
                  <a:pt x="19846" y="7581"/>
                  <a:pt x="19886" y="7641"/>
                  <a:pt x="19966" y="7641"/>
                </a:cubicBezTo>
                <a:cubicBezTo>
                  <a:pt x="19966" y="7641"/>
                  <a:pt x="19966" y="7701"/>
                  <a:pt x="19966" y="7701"/>
                </a:cubicBezTo>
                <a:cubicBezTo>
                  <a:pt x="20046" y="7822"/>
                  <a:pt x="20086" y="7882"/>
                  <a:pt x="20205" y="7882"/>
                </a:cubicBezTo>
                <a:cubicBezTo>
                  <a:pt x="20325" y="7942"/>
                  <a:pt x="20365" y="8002"/>
                  <a:pt x="20484" y="8062"/>
                </a:cubicBezTo>
                <a:cubicBezTo>
                  <a:pt x="20484" y="8123"/>
                  <a:pt x="20444" y="8123"/>
                  <a:pt x="20325" y="8123"/>
                </a:cubicBezTo>
                <a:cubicBezTo>
                  <a:pt x="20404" y="8183"/>
                  <a:pt x="20484" y="8183"/>
                  <a:pt x="20524" y="8243"/>
                </a:cubicBezTo>
                <a:cubicBezTo>
                  <a:pt x="20524" y="8243"/>
                  <a:pt x="20524" y="8243"/>
                  <a:pt x="20524" y="8243"/>
                </a:cubicBezTo>
                <a:cubicBezTo>
                  <a:pt x="20125" y="8002"/>
                  <a:pt x="19687" y="7701"/>
                  <a:pt x="19328" y="7401"/>
                </a:cubicBezTo>
                <a:cubicBezTo>
                  <a:pt x="19289" y="7401"/>
                  <a:pt x="19249" y="7401"/>
                  <a:pt x="19209" y="7340"/>
                </a:cubicBezTo>
                <a:cubicBezTo>
                  <a:pt x="19089" y="7280"/>
                  <a:pt x="18970" y="7160"/>
                  <a:pt x="18850" y="7100"/>
                </a:cubicBezTo>
                <a:cubicBezTo>
                  <a:pt x="18810" y="7040"/>
                  <a:pt x="18770" y="7040"/>
                  <a:pt x="18770" y="7040"/>
                </a:cubicBezTo>
                <a:cubicBezTo>
                  <a:pt x="18731" y="7040"/>
                  <a:pt x="18691" y="7040"/>
                  <a:pt x="18651" y="7040"/>
                </a:cubicBezTo>
                <a:cubicBezTo>
                  <a:pt x="18133" y="6618"/>
                  <a:pt x="17694" y="6257"/>
                  <a:pt x="17137" y="5836"/>
                </a:cubicBezTo>
                <a:cubicBezTo>
                  <a:pt x="17137" y="5776"/>
                  <a:pt x="17057" y="5716"/>
                  <a:pt x="16977" y="5656"/>
                </a:cubicBezTo>
                <a:cubicBezTo>
                  <a:pt x="16937" y="5656"/>
                  <a:pt x="16937" y="5596"/>
                  <a:pt x="16778" y="5535"/>
                </a:cubicBezTo>
                <a:cubicBezTo>
                  <a:pt x="16778" y="5535"/>
                  <a:pt x="16658" y="5535"/>
                  <a:pt x="16618" y="5475"/>
                </a:cubicBezTo>
                <a:cubicBezTo>
                  <a:pt x="16419" y="5355"/>
                  <a:pt x="16300" y="5235"/>
                  <a:pt x="16061" y="5054"/>
                </a:cubicBezTo>
                <a:cubicBezTo>
                  <a:pt x="16140" y="5174"/>
                  <a:pt x="16300" y="5235"/>
                  <a:pt x="16300" y="5355"/>
                </a:cubicBezTo>
                <a:cubicBezTo>
                  <a:pt x="15901" y="5054"/>
                  <a:pt x="15542" y="4813"/>
                  <a:pt x="15224" y="4573"/>
                </a:cubicBezTo>
                <a:cubicBezTo>
                  <a:pt x="15144" y="4452"/>
                  <a:pt x="15064" y="4392"/>
                  <a:pt x="14905" y="4332"/>
                </a:cubicBezTo>
                <a:cubicBezTo>
                  <a:pt x="14905" y="4332"/>
                  <a:pt x="14865" y="4272"/>
                  <a:pt x="14865" y="4272"/>
                </a:cubicBezTo>
                <a:cubicBezTo>
                  <a:pt x="14785" y="4152"/>
                  <a:pt x="14586" y="4091"/>
                  <a:pt x="1450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506" y="3971"/>
                </a:cubicBezTo>
                <a:cubicBezTo>
                  <a:pt x="14387" y="3851"/>
                  <a:pt x="14187" y="3730"/>
                  <a:pt x="14028" y="3610"/>
                </a:cubicBezTo>
                <a:cubicBezTo>
                  <a:pt x="13829" y="3430"/>
                  <a:pt x="13630" y="3249"/>
                  <a:pt x="13550" y="3129"/>
                </a:cubicBezTo>
                <a:cubicBezTo>
                  <a:pt x="13510" y="3129"/>
                  <a:pt x="13470" y="3069"/>
                  <a:pt x="13470" y="3069"/>
                </a:cubicBezTo>
                <a:cubicBezTo>
                  <a:pt x="13311" y="2948"/>
                  <a:pt x="13072" y="2768"/>
                  <a:pt x="12912" y="2647"/>
                </a:cubicBezTo>
                <a:cubicBezTo>
                  <a:pt x="12872" y="2587"/>
                  <a:pt x="12793" y="2527"/>
                  <a:pt x="12673" y="2527"/>
                </a:cubicBezTo>
                <a:cubicBezTo>
                  <a:pt x="12633" y="2467"/>
                  <a:pt x="12593" y="2467"/>
                  <a:pt x="12514" y="2407"/>
                </a:cubicBezTo>
                <a:cubicBezTo>
                  <a:pt x="12514" y="2407"/>
                  <a:pt x="12474" y="2407"/>
                  <a:pt x="12474" y="2407"/>
                </a:cubicBezTo>
                <a:cubicBezTo>
                  <a:pt x="12474" y="2407"/>
                  <a:pt x="12474" y="2407"/>
                  <a:pt x="12474" y="2407"/>
                </a:cubicBezTo>
                <a:cubicBezTo>
                  <a:pt x="12593" y="2527"/>
                  <a:pt x="12793" y="2708"/>
                  <a:pt x="12992" y="2828"/>
                </a:cubicBezTo>
                <a:cubicBezTo>
                  <a:pt x="13072" y="2888"/>
                  <a:pt x="13191" y="2948"/>
                  <a:pt x="13191" y="3008"/>
                </a:cubicBezTo>
                <a:cubicBezTo>
                  <a:pt x="13470" y="3129"/>
                  <a:pt x="13271" y="3189"/>
                  <a:pt x="13470" y="3249"/>
                </a:cubicBezTo>
                <a:cubicBezTo>
                  <a:pt x="13470" y="3249"/>
                  <a:pt x="13470" y="3249"/>
                  <a:pt x="13470" y="3249"/>
                </a:cubicBezTo>
                <a:cubicBezTo>
                  <a:pt x="13510" y="3309"/>
                  <a:pt x="13510" y="3369"/>
                  <a:pt x="13630" y="3430"/>
                </a:cubicBezTo>
                <a:cubicBezTo>
                  <a:pt x="13749" y="3550"/>
                  <a:pt x="13908" y="3610"/>
                  <a:pt x="13988" y="3730"/>
                </a:cubicBezTo>
                <a:cubicBezTo>
                  <a:pt x="14068" y="3791"/>
                  <a:pt x="14108" y="3791"/>
                  <a:pt x="14187" y="3791"/>
                </a:cubicBezTo>
                <a:cubicBezTo>
                  <a:pt x="14187" y="3851"/>
                  <a:pt x="14108" y="3851"/>
                  <a:pt x="14227" y="3911"/>
                </a:cubicBezTo>
                <a:cubicBezTo>
                  <a:pt x="14227" y="3971"/>
                  <a:pt x="14387" y="4031"/>
                  <a:pt x="14387" y="4091"/>
                </a:cubicBezTo>
                <a:cubicBezTo>
                  <a:pt x="14387" y="4091"/>
                  <a:pt x="14347" y="4091"/>
                  <a:pt x="14347" y="4091"/>
                </a:cubicBezTo>
                <a:cubicBezTo>
                  <a:pt x="14267" y="4031"/>
                  <a:pt x="14307" y="4091"/>
                  <a:pt x="14307" y="4152"/>
                </a:cubicBezTo>
                <a:cubicBezTo>
                  <a:pt x="14148" y="4091"/>
                  <a:pt x="14028" y="3971"/>
                  <a:pt x="14028" y="3971"/>
                </a:cubicBezTo>
                <a:cubicBezTo>
                  <a:pt x="14028" y="3851"/>
                  <a:pt x="13948" y="3791"/>
                  <a:pt x="13789" y="3730"/>
                </a:cubicBezTo>
                <a:cubicBezTo>
                  <a:pt x="13709" y="3730"/>
                  <a:pt x="13630" y="3670"/>
                  <a:pt x="13590" y="3610"/>
                </a:cubicBezTo>
                <a:cubicBezTo>
                  <a:pt x="13550" y="3550"/>
                  <a:pt x="13470" y="3490"/>
                  <a:pt x="13390" y="3490"/>
                </a:cubicBezTo>
                <a:cubicBezTo>
                  <a:pt x="13390" y="3490"/>
                  <a:pt x="13390" y="3490"/>
                  <a:pt x="13351" y="3490"/>
                </a:cubicBezTo>
                <a:cubicBezTo>
                  <a:pt x="13231" y="3369"/>
                  <a:pt x="13072" y="324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832" y="3069"/>
                  <a:pt x="12713" y="3008"/>
                  <a:pt x="12633" y="2948"/>
                </a:cubicBezTo>
                <a:cubicBezTo>
                  <a:pt x="12474" y="2888"/>
                  <a:pt x="12354" y="2768"/>
                  <a:pt x="12195" y="2647"/>
                </a:cubicBezTo>
                <a:cubicBezTo>
                  <a:pt x="12235" y="2768"/>
                  <a:pt x="12633" y="2948"/>
                  <a:pt x="12554" y="3069"/>
                </a:cubicBezTo>
                <a:cubicBezTo>
                  <a:pt x="12514" y="3008"/>
                  <a:pt x="12514" y="3069"/>
                  <a:pt x="12514" y="3129"/>
                </a:cubicBezTo>
                <a:cubicBezTo>
                  <a:pt x="12514" y="3129"/>
                  <a:pt x="12514" y="3129"/>
                  <a:pt x="12554" y="3129"/>
                </a:cubicBezTo>
                <a:cubicBezTo>
                  <a:pt x="12633" y="3189"/>
                  <a:pt x="12713" y="3189"/>
                  <a:pt x="12832" y="3249"/>
                </a:cubicBezTo>
                <a:cubicBezTo>
                  <a:pt x="12832" y="3309"/>
                  <a:pt x="12872" y="3309"/>
                  <a:pt x="12912" y="3309"/>
                </a:cubicBezTo>
                <a:cubicBezTo>
                  <a:pt x="12952" y="3369"/>
                  <a:pt x="12992" y="3369"/>
                  <a:pt x="12992" y="3430"/>
                </a:cubicBezTo>
                <a:cubicBezTo>
                  <a:pt x="13231" y="3550"/>
                  <a:pt x="13390" y="3730"/>
                  <a:pt x="13550" y="3911"/>
                </a:cubicBezTo>
                <a:cubicBezTo>
                  <a:pt x="13470" y="3911"/>
                  <a:pt x="13390" y="3791"/>
                  <a:pt x="13311" y="3791"/>
                </a:cubicBezTo>
                <a:cubicBezTo>
                  <a:pt x="13311" y="3851"/>
                  <a:pt x="13470" y="3911"/>
                  <a:pt x="13510" y="3971"/>
                </a:cubicBezTo>
                <a:cubicBezTo>
                  <a:pt x="13510" y="3971"/>
                  <a:pt x="13510" y="3971"/>
                  <a:pt x="13470" y="3971"/>
                </a:cubicBezTo>
                <a:cubicBezTo>
                  <a:pt x="13470" y="3971"/>
                  <a:pt x="13470" y="3971"/>
                  <a:pt x="13470" y="3971"/>
                </a:cubicBezTo>
                <a:cubicBezTo>
                  <a:pt x="13470" y="3971"/>
                  <a:pt x="13470" y="4031"/>
                  <a:pt x="13430" y="3971"/>
                </a:cubicBezTo>
                <a:cubicBezTo>
                  <a:pt x="13311" y="3911"/>
                  <a:pt x="13271" y="3911"/>
                  <a:pt x="13231" y="3911"/>
                </a:cubicBezTo>
                <a:cubicBezTo>
                  <a:pt x="13191" y="3911"/>
                  <a:pt x="13271" y="3971"/>
                  <a:pt x="13311" y="4031"/>
                </a:cubicBezTo>
                <a:cubicBezTo>
                  <a:pt x="13430" y="4091"/>
                  <a:pt x="13550" y="4152"/>
                  <a:pt x="13590" y="4212"/>
                </a:cubicBezTo>
                <a:cubicBezTo>
                  <a:pt x="13669" y="4332"/>
                  <a:pt x="13749" y="4332"/>
                  <a:pt x="13829" y="4332"/>
                </a:cubicBezTo>
                <a:cubicBezTo>
                  <a:pt x="13908" y="4392"/>
                  <a:pt x="13988" y="4452"/>
                  <a:pt x="14148" y="4573"/>
                </a:cubicBezTo>
                <a:cubicBezTo>
                  <a:pt x="14068" y="4452"/>
                  <a:pt x="13988" y="4392"/>
                  <a:pt x="13829" y="4332"/>
                </a:cubicBezTo>
                <a:cubicBezTo>
                  <a:pt x="13749" y="4272"/>
                  <a:pt x="13669" y="4212"/>
                  <a:pt x="13590" y="4091"/>
                </a:cubicBezTo>
                <a:cubicBezTo>
                  <a:pt x="13510" y="4091"/>
                  <a:pt x="13510" y="4031"/>
                  <a:pt x="13590" y="4031"/>
                </a:cubicBezTo>
                <a:cubicBezTo>
                  <a:pt x="13669" y="4091"/>
                  <a:pt x="13789" y="4152"/>
                  <a:pt x="13829" y="4091"/>
                </a:cubicBezTo>
                <a:cubicBezTo>
                  <a:pt x="13829" y="4152"/>
                  <a:pt x="13869" y="4152"/>
                  <a:pt x="13908" y="4152"/>
                </a:cubicBezTo>
                <a:cubicBezTo>
                  <a:pt x="13908" y="4212"/>
                  <a:pt x="13988" y="4272"/>
                  <a:pt x="14068" y="4332"/>
                </a:cubicBezTo>
                <a:cubicBezTo>
                  <a:pt x="14307" y="4513"/>
                  <a:pt x="14506" y="4693"/>
                  <a:pt x="14745" y="4874"/>
                </a:cubicBezTo>
                <a:cubicBezTo>
                  <a:pt x="14865" y="4994"/>
                  <a:pt x="14945" y="5054"/>
                  <a:pt x="15144" y="5174"/>
                </a:cubicBezTo>
                <a:cubicBezTo>
                  <a:pt x="15224" y="5295"/>
                  <a:pt x="15463" y="5415"/>
                  <a:pt x="15542" y="5535"/>
                </a:cubicBezTo>
                <a:cubicBezTo>
                  <a:pt x="15582" y="5596"/>
                  <a:pt x="15662" y="5656"/>
                  <a:pt x="15702" y="5716"/>
                </a:cubicBezTo>
                <a:cubicBezTo>
                  <a:pt x="15742" y="5776"/>
                  <a:pt x="15782" y="5776"/>
                  <a:pt x="15782" y="5836"/>
                </a:cubicBezTo>
                <a:cubicBezTo>
                  <a:pt x="15821" y="5836"/>
                  <a:pt x="15821" y="5896"/>
                  <a:pt x="15861" y="5896"/>
                </a:cubicBezTo>
                <a:cubicBezTo>
                  <a:pt x="15782" y="5836"/>
                  <a:pt x="15702" y="5776"/>
                  <a:pt x="15622" y="5716"/>
                </a:cubicBezTo>
                <a:cubicBezTo>
                  <a:pt x="15542" y="5716"/>
                  <a:pt x="15542" y="5656"/>
                  <a:pt x="15463" y="5656"/>
                </a:cubicBezTo>
                <a:cubicBezTo>
                  <a:pt x="15423" y="5596"/>
                  <a:pt x="15343" y="5535"/>
                  <a:pt x="15303" y="5535"/>
                </a:cubicBezTo>
                <a:cubicBezTo>
                  <a:pt x="15303" y="5535"/>
                  <a:pt x="15303" y="5596"/>
                  <a:pt x="15263" y="5596"/>
                </a:cubicBezTo>
                <a:cubicBezTo>
                  <a:pt x="15144" y="5475"/>
                  <a:pt x="15064" y="5415"/>
                  <a:pt x="14905" y="5295"/>
                </a:cubicBezTo>
                <a:cubicBezTo>
                  <a:pt x="14825" y="5235"/>
                  <a:pt x="14745" y="5235"/>
                  <a:pt x="14706" y="5174"/>
                </a:cubicBezTo>
                <a:cubicBezTo>
                  <a:pt x="14706" y="5174"/>
                  <a:pt x="14745" y="5114"/>
                  <a:pt x="14706" y="5114"/>
                </a:cubicBezTo>
                <a:cubicBezTo>
                  <a:pt x="14626" y="5054"/>
                  <a:pt x="14626" y="5114"/>
                  <a:pt x="14626" y="5114"/>
                </a:cubicBezTo>
                <a:cubicBezTo>
                  <a:pt x="14546" y="5054"/>
                  <a:pt x="14506" y="4994"/>
                  <a:pt x="14427" y="4994"/>
                </a:cubicBezTo>
                <a:cubicBezTo>
                  <a:pt x="14427" y="4994"/>
                  <a:pt x="14427" y="4994"/>
                  <a:pt x="14427" y="4994"/>
                </a:cubicBezTo>
                <a:cubicBezTo>
                  <a:pt x="14187" y="4693"/>
                  <a:pt x="13789" y="4452"/>
                  <a:pt x="13470" y="4212"/>
                </a:cubicBezTo>
                <a:cubicBezTo>
                  <a:pt x="13311" y="4031"/>
                  <a:pt x="13151" y="3911"/>
                  <a:pt x="12992" y="3791"/>
                </a:cubicBezTo>
                <a:cubicBezTo>
                  <a:pt x="12912" y="3670"/>
                  <a:pt x="12793" y="3610"/>
                  <a:pt x="12673" y="3550"/>
                </a:cubicBezTo>
                <a:cubicBezTo>
                  <a:pt x="12633" y="3490"/>
                  <a:pt x="12633" y="3430"/>
                  <a:pt x="12514" y="3430"/>
                </a:cubicBezTo>
                <a:cubicBezTo>
                  <a:pt x="12314" y="3369"/>
                  <a:pt x="12434" y="3430"/>
                  <a:pt x="12434" y="3490"/>
                </a:cubicBezTo>
                <a:cubicBezTo>
                  <a:pt x="12394" y="3430"/>
                  <a:pt x="12354" y="3430"/>
                  <a:pt x="12275" y="3369"/>
                </a:cubicBezTo>
                <a:cubicBezTo>
                  <a:pt x="12354" y="3490"/>
                  <a:pt x="12474" y="3610"/>
                  <a:pt x="12593" y="3670"/>
                </a:cubicBezTo>
                <a:cubicBezTo>
                  <a:pt x="12554" y="3670"/>
                  <a:pt x="12514" y="3730"/>
                  <a:pt x="12593" y="3730"/>
                </a:cubicBezTo>
                <a:cubicBezTo>
                  <a:pt x="12713" y="3851"/>
                  <a:pt x="12793" y="3911"/>
                  <a:pt x="12952" y="3971"/>
                </a:cubicBezTo>
                <a:cubicBezTo>
                  <a:pt x="12952" y="3971"/>
                  <a:pt x="12952" y="3971"/>
                  <a:pt x="12952" y="4031"/>
                </a:cubicBezTo>
                <a:cubicBezTo>
                  <a:pt x="12952" y="4031"/>
                  <a:pt x="12952" y="4031"/>
                  <a:pt x="12952" y="4031"/>
                </a:cubicBezTo>
                <a:cubicBezTo>
                  <a:pt x="12952" y="4031"/>
                  <a:pt x="12952" y="3971"/>
                  <a:pt x="12952" y="3971"/>
                </a:cubicBezTo>
                <a:cubicBezTo>
                  <a:pt x="12952" y="4031"/>
                  <a:pt x="12832" y="4031"/>
                  <a:pt x="13032" y="4091"/>
                </a:cubicBezTo>
                <a:cubicBezTo>
                  <a:pt x="13072" y="4152"/>
                  <a:pt x="13151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2872" y="4031"/>
                  <a:pt x="12713" y="3911"/>
                  <a:pt x="12434" y="3730"/>
                </a:cubicBezTo>
                <a:cubicBezTo>
                  <a:pt x="12394" y="3730"/>
                  <a:pt x="12354" y="3670"/>
                  <a:pt x="12314" y="3610"/>
                </a:cubicBezTo>
                <a:cubicBezTo>
                  <a:pt x="12195" y="3610"/>
                  <a:pt x="12354" y="3730"/>
                  <a:pt x="12354" y="3730"/>
                </a:cubicBezTo>
                <a:cubicBezTo>
                  <a:pt x="12314" y="3730"/>
                  <a:pt x="12275" y="3730"/>
                  <a:pt x="12235" y="3730"/>
                </a:cubicBezTo>
                <a:cubicBezTo>
                  <a:pt x="12075" y="3670"/>
                  <a:pt x="11996" y="3550"/>
                  <a:pt x="11876" y="3490"/>
                </a:cubicBezTo>
                <a:cubicBezTo>
                  <a:pt x="11796" y="3430"/>
                  <a:pt x="11717" y="3309"/>
                  <a:pt x="11637" y="3309"/>
                </a:cubicBezTo>
                <a:cubicBezTo>
                  <a:pt x="11517" y="3309"/>
                  <a:pt x="11756" y="343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56" y="3490"/>
                  <a:pt x="11756" y="3490"/>
                  <a:pt x="11717" y="3490"/>
                </a:cubicBezTo>
                <a:cubicBezTo>
                  <a:pt x="11836" y="3610"/>
                  <a:pt x="12035" y="3670"/>
                  <a:pt x="12115" y="3791"/>
                </a:cubicBezTo>
                <a:cubicBezTo>
                  <a:pt x="12155" y="3791"/>
                  <a:pt x="12155" y="3851"/>
                  <a:pt x="12195" y="3851"/>
                </a:cubicBezTo>
                <a:cubicBezTo>
                  <a:pt x="12195" y="3851"/>
                  <a:pt x="12155" y="3851"/>
                  <a:pt x="12115" y="3851"/>
                </a:cubicBezTo>
                <a:cubicBezTo>
                  <a:pt x="12115" y="3911"/>
                  <a:pt x="12115" y="3911"/>
                  <a:pt x="12155" y="3971"/>
                </a:cubicBezTo>
                <a:cubicBezTo>
                  <a:pt x="12394" y="4152"/>
                  <a:pt x="12394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075" y="4152"/>
                  <a:pt x="12075" y="4031"/>
                  <a:pt x="11956" y="4031"/>
                </a:cubicBezTo>
                <a:cubicBezTo>
                  <a:pt x="11876" y="4091"/>
                  <a:pt x="11996" y="4152"/>
                  <a:pt x="12035" y="4152"/>
                </a:cubicBezTo>
                <a:cubicBezTo>
                  <a:pt x="12075" y="4212"/>
                  <a:pt x="12075" y="4272"/>
                  <a:pt x="11996" y="4212"/>
                </a:cubicBezTo>
                <a:cubicBezTo>
                  <a:pt x="11756" y="4091"/>
                  <a:pt x="11517" y="4031"/>
                  <a:pt x="11318" y="3851"/>
                </a:cubicBezTo>
                <a:cubicBezTo>
                  <a:pt x="11318" y="3851"/>
                  <a:pt x="11278" y="3791"/>
                  <a:pt x="11318" y="3791"/>
                </a:cubicBezTo>
                <a:cubicBezTo>
                  <a:pt x="11318" y="3791"/>
                  <a:pt x="11398" y="3851"/>
                  <a:pt x="11438" y="3851"/>
                </a:cubicBezTo>
                <a:cubicBezTo>
                  <a:pt x="11238" y="3670"/>
                  <a:pt x="10840" y="3490"/>
                  <a:pt x="10641" y="3309"/>
                </a:cubicBezTo>
                <a:cubicBezTo>
                  <a:pt x="10561" y="3249"/>
                  <a:pt x="10441" y="3129"/>
                  <a:pt x="10282" y="3008"/>
                </a:cubicBezTo>
                <a:cubicBezTo>
                  <a:pt x="10242" y="3008"/>
                  <a:pt x="10202" y="2948"/>
                  <a:pt x="10123" y="2948"/>
                </a:cubicBezTo>
                <a:cubicBezTo>
                  <a:pt x="10043" y="2948"/>
                  <a:pt x="10083" y="3008"/>
                  <a:pt x="10162" y="3008"/>
                </a:cubicBezTo>
                <a:cubicBezTo>
                  <a:pt x="10322" y="3129"/>
                  <a:pt x="10162" y="3129"/>
                  <a:pt x="10162" y="3129"/>
                </a:cubicBezTo>
                <a:cubicBezTo>
                  <a:pt x="10123" y="3129"/>
                  <a:pt x="10083" y="3129"/>
                  <a:pt x="10083" y="3129"/>
                </a:cubicBezTo>
                <a:cubicBezTo>
                  <a:pt x="10162" y="3189"/>
                  <a:pt x="10162" y="3249"/>
                  <a:pt x="10362" y="3309"/>
                </a:cubicBezTo>
                <a:cubicBezTo>
                  <a:pt x="10401" y="3249"/>
                  <a:pt x="10322" y="3189"/>
                  <a:pt x="10322" y="3189"/>
                </a:cubicBezTo>
                <a:cubicBezTo>
                  <a:pt x="10441" y="3249"/>
                  <a:pt x="10441" y="3309"/>
                  <a:pt x="10521" y="3309"/>
                </a:cubicBezTo>
                <a:cubicBezTo>
                  <a:pt x="10720" y="3430"/>
                  <a:pt x="10720" y="3550"/>
                  <a:pt x="10920" y="3670"/>
                </a:cubicBezTo>
                <a:cubicBezTo>
                  <a:pt x="10999" y="3730"/>
                  <a:pt x="11079" y="3791"/>
                  <a:pt x="11159" y="3851"/>
                </a:cubicBezTo>
                <a:cubicBezTo>
                  <a:pt x="11159" y="3851"/>
                  <a:pt x="11119" y="3911"/>
                  <a:pt x="11159" y="3971"/>
                </a:cubicBezTo>
                <a:cubicBezTo>
                  <a:pt x="11238" y="4031"/>
                  <a:pt x="11318" y="4091"/>
                  <a:pt x="11398" y="4152"/>
                </a:cubicBezTo>
                <a:cubicBezTo>
                  <a:pt x="11398" y="4152"/>
                  <a:pt x="11438" y="4152"/>
                  <a:pt x="11438" y="4152"/>
                </a:cubicBezTo>
                <a:cubicBezTo>
                  <a:pt x="11358" y="4091"/>
                  <a:pt x="11278" y="4031"/>
                  <a:pt x="11199" y="3971"/>
                </a:cubicBezTo>
                <a:cubicBezTo>
                  <a:pt x="11398" y="3971"/>
                  <a:pt x="11438" y="4091"/>
                  <a:pt x="11557" y="4152"/>
                </a:cubicBezTo>
                <a:cubicBezTo>
                  <a:pt x="11597" y="4272"/>
                  <a:pt x="11836" y="4392"/>
                  <a:pt x="11956" y="4452"/>
                </a:cubicBezTo>
                <a:cubicBezTo>
                  <a:pt x="11956" y="4513"/>
                  <a:pt x="11996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195" y="4633"/>
                  <a:pt x="12275" y="475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514" y="4874"/>
                  <a:pt x="12593" y="4934"/>
                  <a:pt x="12673" y="4994"/>
                </a:cubicBezTo>
                <a:cubicBezTo>
                  <a:pt x="12713" y="5054"/>
                  <a:pt x="12832" y="5114"/>
                  <a:pt x="12952" y="5174"/>
                </a:cubicBezTo>
                <a:cubicBezTo>
                  <a:pt x="13032" y="5235"/>
                  <a:pt x="13072" y="5295"/>
                  <a:pt x="13151" y="5355"/>
                </a:cubicBezTo>
                <a:cubicBezTo>
                  <a:pt x="13151" y="5355"/>
                  <a:pt x="13151" y="5415"/>
                  <a:pt x="13151" y="5415"/>
                </a:cubicBezTo>
                <a:cubicBezTo>
                  <a:pt x="13231" y="5475"/>
                  <a:pt x="13351" y="5535"/>
                  <a:pt x="13311" y="5596"/>
                </a:cubicBezTo>
                <a:cubicBezTo>
                  <a:pt x="13072" y="5415"/>
                  <a:pt x="12912" y="5295"/>
                  <a:pt x="12633" y="5114"/>
                </a:cubicBezTo>
                <a:cubicBezTo>
                  <a:pt x="12195" y="4813"/>
                  <a:pt x="11796" y="4452"/>
                  <a:pt x="11358" y="4152"/>
                </a:cubicBezTo>
                <a:cubicBezTo>
                  <a:pt x="11318" y="4091"/>
                  <a:pt x="11238" y="4091"/>
                  <a:pt x="11199" y="4031"/>
                </a:cubicBezTo>
                <a:cubicBezTo>
                  <a:pt x="11159" y="4031"/>
                  <a:pt x="11159" y="4031"/>
                  <a:pt x="11119" y="3971"/>
                </a:cubicBezTo>
                <a:cubicBezTo>
                  <a:pt x="10880" y="3851"/>
                  <a:pt x="10680" y="3670"/>
                  <a:pt x="10441" y="3490"/>
                </a:cubicBezTo>
                <a:cubicBezTo>
                  <a:pt x="10202" y="3309"/>
                  <a:pt x="9923" y="3129"/>
                  <a:pt x="9764" y="2948"/>
                </a:cubicBezTo>
                <a:cubicBezTo>
                  <a:pt x="9724" y="2888"/>
                  <a:pt x="9604" y="2828"/>
                  <a:pt x="9525" y="2708"/>
                </a:cubicBezTo>
                <a:cubicBezTo>
                  <a:pt x="9565" y="2768"/>
                  <a:pt x="9604" y="2768"/>
                  <a:pt x="9644" y="2768"/>
                </a:cubicBezTo>
                <a:cubicBezTo>
                  <a:pt x="9644" y="2708"/>
                  <a:pt x="9565" y="2708"/>
                  <a:pt x="9485" y="2647"/>
                </a:cubicBezTo>
                <a:cubicBezTo>
                  <a:pt x="9445" y="2647"/>
                  <a:pt x="9485" y="2708"/>
                  <a:pt x="9485" y="2708"/>
                </a:cubicBezTo>
                <a:cubicBezTo>
                  <a:pt x="9445" y="2708"/>
                  <a:pt x="9405" y="2647"/>
                  <a:pt x="9286" y="2647"/>
                </a:cubicBezTo>
                <a:cubicBezTo>
                  <a:pt x="9485" y="2768"/>
                  <a:pt x="9525" y="2828"/>
                  <a:pt x="9684" y="2948"/>
                </a:cubicBezTo>
                <a:cubicBezTo>
                  <a:pt x="9764" y="3008"/>
                  <a:pt x="9804" y="3069"/>
                  <a:pt x="9883" y="3129"/>
                </a:cubicBezTo>
                <a:cubicBezTo>
                  <a:pt x="10043" y="3309"/>
                  <a:pt x="10282" y="3490"/>
                  <a:pt x="10441" y="3610"/>
                </a:cubicBezTo>
                <a:cubicBezTo>
                  <a:pt x="10401" y="3610"/>
                  <a:pt x="10441" y="3670"/>
                  <a:pt x="10441" y="3670"/>
                </a:cubicBezTo>
                <a:cubicBezTo>
                  <a:pt x="10481" y="3730"/>
                  <a:pt x="10481" y="3791"/>
                  <a:pt x="10441" y="3791"/>
                </a:cubicBezTo>
                <a:cubicBezTo>
                  <a:pt x="10362" y="3791"/>
                  <a:pt x="10282" y="3730"/>
                  <a:pt x="10242" y="3670"/>
                </a:cubicBezTo>
                <a:cubicBezTo>
                  <a:pt x="10123" y="3610"/>
                  <a:pt x="9963" y="3550"/>
                  <a:pt x="9804" y="3430"/>
                </a:cubicBezTo>
                <a:cubicBezTo>
                  <a:pt x="9644" y="3369"/>
                  <a:pt x="9565" y="3369"/>
                  <a:pt x="9485" y="3430"/>
                </a:cubicBezTo>
                <a:cubicBezTo>
                  <a:pt x="9485" y="3430"/>
                  <a:pt x="9405" y="3430"/>
                  <a:pt x="9365" y="3369"/>
                </a:cubicBezTo>
                <a:cubicBezTo>
                  <a:pt x="9325" y="3309"/>
                  <a:pt x="9325" y="3309"/>
                  <a:pt x="9405" y="3309"/>
                </a:cubicBezTo>
                <a:cubicBezTo>
                  <a:pt x="9525" y="3369"/>
                  <a:pt x="9485" y="3249"/>
                  <a:pt x="9565" y="3249"/>
                </a:cubicBezTo>
                <a:cubicBezTo>
                  <a:pt x="9405" y="3189"/>
                  <a:pt x="9246" y="3129"/>
                  <a:pt x="9086" y="3008"/>
                </a:cubicBezTo>
                <a:cubicBezTo>
                  <a:pt x="9126" y="3129"/>
                  <a:pt x="9166" y="3129"/>
                  <a:pt x="9166" y="3189"/>
                </a:cubicBezTo>
                <a:cubicBezTo>
                  <a:pt x="9086" y="3189"/>
                  <a:pt x="8887" y="3069"/>
                  <a:pt x="8927" y="3189"/>
                </a:cubicBezTo>
                <a:cubicBezTo>
                  <a:pt x="8967" y="3309"/>
                  <a:pt x="8967" y="3309"/>
                  <a:pt x="8807" y="3309"/>
                </a:cubicBezTo>
                <a:cubicBezTo>
                  <a:pt x="8967" y="3430"/>
                  <a:pt x="9086" y="3490"/>
                  <a:pt x="9246" y="3550"/>
                </a:cubicBezTo>
                <a:cubicBezTo>
                  <a:pt x="9246" y="3550"/>
                  <a:pt x="9286" y="3550"/>
                  <a:pt x="9286" y="3550"/>
                </a:cubicBezTo>
                <a:cubicBezTo>
                  <a:pt x="9286" y="3550"/>
                  <a:pt x="9286" y="3610"/>
                  <a:pt x="9246" y="3610"/>
                </a:cubicBezTo>
                <a:cubicBezTo>
                  <a:pt x="9166" y="3610"/>
                  <a:pt x="9246" y="3610"/>
                  <a:pt x="9286" y="3670"/>
                </a:cubicBezTo>
                <a:cubicBezTo>
                  <a:pt x="9325" y="3670"/>
                  <a:pt x="9325" y="3670"/>
                  <a:pt x="9325" y="3670"/>
                </a:cubicBezTo>
                <a:cubicBezTo>
                  <a:pt x="9325" y="3670"/>
                  <a:pt x="9325" y="3730"/>
                  <a:pt x="9405" y="3730"/>
                </a:cubicBezTo>
                <a:cubicBezTo>
                  <a:pt x="9485" y="3791"/>
                  <a:pt x="9485" y="3851"/>
                  <a:pt x="9405" y="3851"/>
                </a:cubicBezTo>
                <a:cubicBezTo>
                  <a:pt x="9365" y="3851"/>
                  <a:pt x="9485" y="3911"/>
                  <a:pt x="9485" y="3911"/>
                </a:cubicBezTo>
                <a:cubicBezTo>
                  <a:pt x="9405" y="3911"/>
                  <a:pt x="9365" y="3851"/>
                  <a:pt x="9325" y="3791"/>
                </a:cubicBezTo>
                <a:cubicBezTo>
                  <a:pt x="9246" y="3730"/>
                  <a:pt x="9086" y="3610"/>
                  <a:pt x="8967" y="3490"/>
                </a:cubicBezTo>
                <a:cubicBezTo>
                  <a:pt x="8927" y="3490"/>
                  <a:pt x="8847" y="3430"/>
                  <a:pt x="8768" y="3369"/>
                </a:cubicBezTo>
                <a:cubicBezTo>
                  <a:pt x="8728" y="3309"/>
                  <a:pt x="8688" y="3309"/>
                  <a:pt x="8648" y="3249"/>
                </a:cubicBezTo>
                <a:cubicBezTo>
                  <a:pt x="8608" y="3249"/>
                  <a:pt x="8568" y="3189"/>
                  <a:pt x="8568" y="3189"/>
                </a:cubicBezTo>
                <a:cubicBezTo>
                  <a:pt x="8568" y="3189"/>
                  <a:pt x="8528" y="3129"/>
                  <a:pt x="8489" y="3129"/>
                </a:cubicBezTo>
                <a:cubicBezTo>
                  <a:pt x="8449" y="3189"/>
                  <a:pt x="8409" y="3129"/>
                  <a:pt x="8369" y="3129"/>
                </a:cubicBezTo>
                <a:cubicBezTo>
                  <a:pt x="8369" y="3129"/>
                  <a:pt x="8409" y="3129"/>
                  <a:pt x="8449" y="3189"/>
                </a:cubicBezTo>
                <a:cubicBezTo>
                  <a:pt x="8489" y="3189"/>
                  <a:pt x="8528" y="3249"/>
                  <a:pt x="8608" y="3249"/>
                </a:cubicBezTo>
                <a:cubicBezTo>
                  <a:pt x="8807" y="3430"/>
                  <a:pt x="8967" y="3610"/>
                  <a:pt x="9286" y="3791"/>
                </a:cubicBezTo>
                <a:cubicBezTo>
                  <a:pt x="9445" y="4031"/>
                  <a:pt x="9724" y="4212"/>
                  <a:pt x="9963" y="4392"/>
                </a:cubicBezTo>
                <a:cubicBezTo>
                  <a:pt x="10083" y="4452"/>
                  <a:pt x="10162" y="4573"/>
                  <a:pt x="10282" y="4633"/>
                </a:cubicBezTo>
                <a:cubicBezTo>
                  <a:pt x="10322" y="4753"/>
                  <a:pt x="10481" y="4813"/>
                  <a:pt x="10601" y="4934"/>
                </a:cubicBezTo>
                <a:cubicBezTo>
                  <a:pt x="10441" y="4874"/>
                  <a:pt x="10282" y="4874"/>
                  <a:pt x="10083" y="4753"/>
                </a:cubicBezTo>
                <a:cubicBezTo>
                  <a:pt x="9883" y="4633"/>
                  <a:pt x="9684" y="4513"/>
                  <a:pt x="9525" y="4392"/>
                </a:cubicBezTo>
                <a:cubicBezTo>
                  <a:pt x="9286" y="4152"/>
                  <a:pt x="9086" y="3971"/>
                  <a:pt x="8768" y="3791"/>
                </a:cubicBezTo>
                <a:cubicBezTo>
                  <a:pt x="8648" y="3670"/>
                  <a:pt x="8449" y="3610"/>
                  <a:pt x="8289" y="3550"/>
                </a:cubicBezTo>
                <a:cubicBezTo>
                  <a:pt x="8249" y="3610"/>
                  <a:pt x="8409" y="3730"/>
                  <a:pt x="8528" y="3791"/>
                </a:cubicBezTo>
                <a:cubicBezTo>
                  <a:pt x="8608" y="3791"/>
                  <a:pt x="8728" y="3851"/>
                  <a:pt x="8728" y="3911"/>
                </a:cubicBezTo>
                <a:cubicBezTo>
                  <a:pt x="8728" y="3911"/>
                  <a:pt x="8648" y="3911"/>
                  <a:pt x="8568" y="3911"/>
                </a:cubicBezTo>
                <a:cubicBezTo>
                  <a:pt x="8528" y="3911"/>
                  <a:pt x="8449" y="3851"/>
                  <a:pt x="8409" y="3911"/>
                </a:cubicBezTo>
                <a:cubicBezTo>
                  <a:pt x="8409" y="3851"/>
                  <a:pt x="8369" y="3851"/>
                  <a:pt x="8329" y="3791"/>
                </a:cubicBezTo>
                <a:cubicBezTo>
                  <a:pt x="8329" y="3791"/>
                  <a:pt x="8329" y="3791"/>
                  <a:pt x="8329" y="3730"/>
                </a:cubicBezTo>
                <a:cubicBezTo>
                  <a:pt x="8329" y="3730"/>
                  <a:pt x="8329" y="3730"/>
                  <a:pt x="8329" y="3730"/>
                </a:cubicBezTo>
                <a:cubicBezTo>
                  <a:pt x="8369" y="3791"/>
                  <a:pt x="8449" y="3851"/>
                  <a:pt x="8449" y="3791"/>
                </a:cubicBezTo>
                <a:cubicBezTo>
                  <a:pt x="8449" y="3791"/>
                  <a:pt x="8449" y="3730"/>
                  <a:pt x="8289" y="3670"/>
                </a:cubicBezTo>
                <a:cubicBezTo>
                  <a:pt x="8289" y="3670"/>
                  <a:pt x="8249" y="3670"/>
                  <a:pt x="8249" y="3670"/>
                </a:cubicBezTo>
                <a:cubicBezTo>
                  <a:pt x="8170" y="3610"/>
                  <a:pt x="8090" y="3550"/>
                  <a:pt x="8010" y="3490"/>
                </a:cubicBezTo>
                <a:cubicBezTo>
                  <a:pt x="8010" y="3490"/>
                  <a:pt x="7970" y="3490"/>
                  <a:pt x="7970" y="3490"/>
                </a:cubicBezTo>
                <a:cubicBezTo>
                  <a:pt x="8050" y="3550"/>
                  <a:pt x="8130" y="3610"/>
                  <a:pt x="8210" y="3670"/>
                </a:cubicBezTo>
                <a:cubicBezTo>
                  <a:pt x="8249" y="3730"/>
                  <a:pt x="8249" y="3730"/>
                  <a:pt x="8170" y="3730"/>
                </a:cubicBezTo>
                <a:cubicBezTo>
                  <a:pt x="8090" y="3730"/>
                  <a:pt x="8050" y="3730"/>
                  <a:pt x="8010" y="3730"/>
                </a:cubicBezTo>
                <a:cubicBezTo>
                  <a:pt x="7970" y="3670"/>
                  <a:pt x="7931" y="3610"/>
                  <a:pt x="7771" y="3550"/>
                </a:cubicBezTo>
                <a:cubicBezTo>
                  <a:pt x="7811" y="3610"/>
                  <a:pt x="7851" y="3670"/>
                  <a:pt x="7891" y="3730"/>
                </a:cubicBezTo>
                <a:cubicBezTo>
                  <a:pt x="7931" y="3851"/>
                  <a:pt x="8090" y="3911"/>
                  <a:pt x="8249" y="4031"/>
                </a:cubicBezTo>
                <a:cubicBezTo>
                  <a:pt x="8289" y="4091"/>
                  <a:pt x="8329" y="4091"/>
                  <a:pt x="8409" y="4152"/>
                </a:cubicBezTo>
                <a:cubicBezTo>
                  <a:pt x="8409" y="4152"/>
                  <a:pt x="8409" y="4152"/>
                  <a:pt x="8449" y="4212"/>
                </a:cubicBezTo>
                <a:cubicBezTo>
                  <a:pt x="8449" y="4212"/>
                  <a:pt x="8489" y="4272"/>
                  <a:pt x="8568" y="4272"/>
                </a:cubicBezTo>
                <a:cubicBezTo>
                  <a:pt x="8608" y="4332"/>
                  <a:pt x="8648" y="4332"/>
                  <a:pt x="8648" y="4332"/>
                </a:cubicBezTo>
                <a:cubicBezTo>
                  <a:pt x="8568" y="4392"/>
                  <a:pt x="8728" y="4452"/>
                  <a:pt x="8688" y="4513"/>
                </a:cubicBezTo>
                <a:cubicBezTo>
                  <a:pt x="8648" y="4452"/>
                  <a:pt x="8489" y="4392"/>
                  <a:pt x="8489" y="4452"/>
                </a:cubicBezTo>
                <a:cubicBezTo>
                  <a:pt x="8449" y="4452"/>
                  <a:pt x="8528" y="4513"/>
                  <a:pt x="8608" y="4573"/>
                </a:cubicBezTo>
                <a:cubicBezTo>
                  <a:pt x="8688" y="4633"/>
                  <a:pt x="8728" y="4633"/>
                  <a:pt x="8768" y="4693"/>
                </a:cubicBezTo>
                <a:cubicBezTo>
                  <a:pt x="8807" y="4813"/>
                  <a:pt x="8927" y="4934"/>
                  <a:pt x="9206" y="4994"/>
                </a:cubicBezTo>
                <a:cubicBezTo>
                  <a:pt x="9246" y="5114"/>
                  <a:pt x="9485" y="5235"/>
                  <a:pt x="9604" y="5295"/>
                </a:cubicBezTo>
                <a:cubicBezTo>
                  <a:pt x="9804" y="5475"/>
                  <a:pt x="10043" y="5656"/>
                  <a:pt x="10282" y="5836"/>
                </a:cubicBezTo>
                <a:cubicBezTo>
                  <a:pt x="10322" y="5896"/>
                  <a:pt x="10401" y="5957"/>
                  <a:pt x="10601" y="6077"/>
                </a:cubicBezTo>
                <a:cubicBezTo>
                  <a:pt x="10521" y="5957"/>
                  <a:pt x="10401" y="5896"/>
                  <a:pt x="10322" y="5836"/>
                </a:cubicBezTo>
                <a:cubicBezTo>
                  <a:pt x="10242" y="5776"/>
                  <a:pt x="10202" y="5716"/>
                  <a:pt x="10123" y="5656"/>
                </a:cubicBezTo>
                <a:cubicBezTo>
                  <a:pt x="10362" y="5776"/>
                  <a:pt x="10401" y="5896"/>
                  <a:pt x="10561" y="5957"/>
                </a:cubicBezTo>
                <a:cubicBezTo>
                  <a:pt x="10641" y="6017"/>
                  <a:pt x="10720" y="6077"/>
                  <a:pt x="10760" y="6077"/>
                </a:cubicBezTo>
                <a:cubicBezTo>
                  <a:pt x="10760" y="6077"/>
                  <a:pt x="10760" y="6077"/>
                  <a:pt x="10760" y="6077"/>
                </a:cubicBezTo>
                <a:cubicBezTo>
                  <a:pt x="10760" y="6137"/>
                  <a:pt x="10760" y="6137"/>
                  <a:pt x="10840" y="6197"/>
                </a:cubicBezTo>
                <a:cubicBezTo>
                  <a:pt x="10920" y="6257"/>
                  <a:pt x="10920" y="6197"/>
                  <a:pt x="10920" y="6197"/>
                </a:cubicBezTo>
                <a:cubicBezTo>
                  <a:pt x="11039" y="6257"/>
                  <a:pt x="11159" y="6318"/>
                  <a:pt x="11238" y="6438"/>
                </a:cubicBezTo>
                <a:cubicBezTo>
                  <a:pt x="11238" y="6438"/>
                  <a:pt x="11199" y="6438"/>
                  <a:pt x="11159" y="6378"/>
                </a:cubicBezTo>
                <a:cubicBezTo>
                  <a:pt x="11119" y="6378"/>
                  <a:pt x="11079" y="6318"/>
                  <a:pt x="11039" y="6378"/>
                </a:cubicBezTo>
                <a:cubicBezTo>
                  <a:pt x="10880" y="6318"/>
                  <a:pt x="10760" y="6257"/>
                  <a:pt x="10720" y="6137"/>
                </a:cubicBezTo>
                <a:cubicBezTo>
                  <a:pt x="10680" y="6137"/>
                  <a:pt x="10641" y="6077"/>
                  <a:pt x="10601" y="6077"/>
                </a:cubicBezTo>
                <a:cubicBezTo>
                  <a:pt x="10561" y="6077"/>
                  <a:pt x="10601" y="6137"/>
                  <a:pt x="10641" y="6137"/>
                </a:cubicBezTo>
                <a:cubicBezTo>
                  <a:pt x="10601" y="6137"/>
                  <a:pt x="10561" y="6137"/>
                  <a:pt x="10561" y="6137"/>
                </a:cubicBezTo>
                <a:cubicBezTo>
                  <a:pt x="10521" y="6137"/>
                  <a:pt x="10481" y="6077"/>
                  <a:pt x="10441" y="6077"/>
                </a:cubicBezTo>
                <a:cubicBezTo>
                  <a:pt x="10242" y="5957"/>
                  <a:pt x="10083" y="5776"/>
                  <a:pt x="9883" y="5656"/>
                </a:cubicBezTo>
                <a:cubicBezTo>
                  <a:pt x="9883" y="5656"/>
                  <a:pt x="9883" y="5656"/>
                  <a:pt x="9883" y="5716"/>
                </a:cubicBezTo>
                <a:cubicBezTo>
                  <a:pt x="988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804" y="5716"/>
                  <a:pt x="9684" y="5656"/>
                  <a:pt x="9644" y="5535"/>
                </a:cubicBezTo>
                <a:cubicBezTo>
                  <a:pt x="9604" y="5535"/>
                  <a:pt x="9525" y="5415"/>
                  <a:pt x="9405" y="5415"/>
                </a:cubicBezTo>
                <a:cubicBezTo>
                  <a:pt x="9365" y="5415"/>
                  <a:pt x="9325" y="5415"/>
                  <a:pt x="9325" y="5415"/>
                </a:cubicBezTo>
                <a:cubicBezTo>
                  <a:pt x="9246" y="5475"/>
                  <a:pt x="9365" y="5535"/>
                  <a:pt x="9445" y="5535"/>
                </a:cubicBezTo>
                <a:cubicBezTo>
                  <a:pt x="9724" y="5776"/>
                  <a:pt x="10083" y="6017"/>
                  <a:pt x="10362" y="6197"/>
                </a:cubicBezTo>
                <a:cubicBezTo>
                  <a:pt x="10362" y="6197"/>
                  <a:pt x="10362" y="6197"/>
                  <a:pt x="10362" y="6197"/>
                </a:cubicBezTo>
                <a:cubicBezTo>
                  <a:pt x="10481" y="6318"/>
                  <a:pt x="10760" y="6438"/>
                  <a:pt x="10800" y="6558"/>
                </a:cubicBezTo>
                <a:cubicBezTo>
                  <a:pt x="10401" y="6318"/>
                  <a:pt x="10043" y="6077"/>
                  <a:pt x="9684" y="5776"/>
                </a:cubicBezTo>
                <a:cubicBezTo>
                  <a:pt x="9325" y="5475"/>
                  <a:pt x="8927" y="5235"/>
                  <a:pt x="8449" y="4934"/>
                </a:cubicBezTo>
                <a:cubicBezTo>
                  <a:pt x="8369" y="4874"/>
                  <a:pt x="8289" y="4813"/>
                  <a:pt x="8210" y="4753"/>
                </a:cubicBezTo>
                <a:cubicBezTo>
                  <a:pt x="8050" y="4573"/>
                  <a:pt x="7771" y="4392"/>
                  <a:pt x="7572" y="4212"/>
                </a:cubicBezTo>
                <a:cubicBezTo>
                  <a:pt x="7532" y="4212"/>
                  <a:pt x="7692" y="4272"/>
                  <a:pt x="7692" y="4332"/>
                </a:cubicBezTo>
                <a:cubicBezTo>
                  <a:pt x="7492" y="4272"/>
                  <a:pt x="7333" y="4152"/>
                  <a:pt x="7213" y="4031"/>
                </a:cubicBezTo>
                <a:cubicBezTo>
                  <a:pt x="7134" y="3911"/>
                  <a:pt x="7054" y="3851"/>
                  <a:pt x="6815" y="3791"/>
                </a:cubicBezTo>
                <a:cubicBezTo>
                  <a:pt x="6615" y="3730"/>
                  <a:pt x="6576" y="3610"/>
                  <a:pt x="6456" y="3550"/>
                </a:cubicBezTo>
                <a:cubicBezTo>
                  <a:pt x="6456" y="3550"/>
                  <a:pt x="6456" y="3550"/>
                  <a:pt x="6456" y="3550"/>
                </a:cubicBezTo>
                <a:cubicBezTo>
                  <a:pt x="6257" y="3430"/>
                  <a:pt x="6097" y="3249"/>
                  <a:pt x="5938" y="3129"/>
                </a:cubicBezTo>
                <a:cubicBezTo>
                  <a:pt x="6058" y="3189"/>
                  <a:pt x="6097" y="3249"/>
                  <a:pt x="6177" y="3309"/>
                </a:cubicBezTo>
                <a:cubicBezTo>
                  <a:pt x="6217" y="3309"/>
                  <a:pt x="6297" y="3369"/>
                  <a:pt x="6416" y="3430"/>
                </a:cubicBezTo>
                <a:cubicBezTo>
                  <a:pt x="6376" y="3369"/>
                  <a:pt x="6337" y="3309"/>
                  <a:pt x="6217" y="3309"/>
                </a:cubicBezTo>
                <a:cubicBezTo>
                  <a:pt x="6097" y="3189"/>
                  <a:pt x="6018" y="3129"/>
                  <a:pt x="5898" y="3008"/>
                </a:cubicBezTo>
                <a:cubicBezTo>
                  <a:pt x="5818" y="2948"/>
                  <a:pt x="5779" y="2948"/>
                  <a:pt x="5699" y="2888"/>
                </a:cubicBezTo>
                <a:cubicBezTo>
                  <a:pt x="5699" y="2888"/>
                  <a:pt x="5659" y="2888"/>
                  <a:pt x="5659" y="2888"/>
                </a:cubicBezTo>
                <a:cubicBezTo>
                  <a:pt x="5739" y="2948"/>
                  <a:pt x="5779" y="2948"/>
                  <a:pt x="5818" y="3008"/>
                </a:cubicBezTo>
                <a:cubicBezTo>
                  <a:pt x="5818" y="3008"/>
                  <a:pt x="5779" y="3008"/>
                  <a:pt x="5779" y="3008"/>
                </a:cubicBezTo>
                <a:cubicBezTo>
                  <a:pt x="5579" y="2828"/>
                  <a:pt x="5261" y="2647"/>
                  <a:pt x="5141" y="2467"/>
                </a:cubicBezTo>
                <a:cubicBezTo>
                  <a:pt x="5021" y="2407"/>
                  <a:pt x="4942" y="2347"/>
                  <a:pt x="4822" y="2286"/>
                </a:cubicBezTo>
                <a:cubicBezTo>
                  <a:pt x="4822" y="2226"/>
                  <a:pt x="4782" y="2166"/>
                  <a:pt x="4623" y="2046"/>
                </a:cubicBezTo>
                <a:cubicBezTo>
                  <a:pt x="4503" y="1925"/>
                  <a:pt x="4224" y="1805"/>
                  <a:pt x="3985" y="1685"/>
                </a:cubicBezTo>
                <a:cubicBezTo>
                  <a:pt x="3985" y="1685"/>
                  <a:pt x="3985" y="1685"/>
                  <a:pt x="3945" y="1685"/>
                </a:cubicBezTo>
                <a:cubicBezTo>
                  <a:pt x="3906" y="1625"/>
                  <a:pt x="3826" y="1564"/>
                  <a:pt x="3746" y="1504"/>
                </a:cubicBezTo>
                <a:cubicBezTo>
                  <a:pt x="3666" y="1444"/>
                  <a:pt x="3746" y="1444"/>
                  <a:pt x="3826" y="1504"/>
                </a:cubicBezTo>
                <a:cubicBezTo>
                  <a:pt x="3866" y="1504"/>
                  <a:pt x="3906" y="1564"/>
                  <a:pt x="4025" y="1625"/>
                </a:cubicBezTo>
                <a:cubicBezTo>
                  <a:pt x="3985" y="1564"/>
                  <a:pt x="3906" y="1504"/>
                  <a:pt x="3866" y="1504"/>
                </a:cubicBezTo>
                <a:cubicBezTo>
                  <a:pt x="3826" y="1444"/>
                  <a:pt x="3786" y="1444"/>
                  <a:pt x="3746" y="1444"/>
                </a:cubicBezTo>
                <a:cubicBezTo>
                  <a:pt x="3587" y="1264"/>
                  <a:pt x="3308" y="1023"/>
                  <a:pt x="3069" y="842"/>
                </a:cubicBezTo>
                <a:cubicBezTo>
                  <a:pt x="2989" y="782"/>
                  <a:pt x="2949" y="722"/>
                  <a:pt x="2750" y="662"/>
                </a:cubicBezTo>
                <a:cubicBezTo>
                  <a:pt x="2790" y="722"/>
                  <a:pt x="2909" y="782"/>
                  <a:pt x="3029" y="842"/>
                </a:cubicBezTo>
                <a:cubicBezTo>
                  <a:pt x="3148" y="963"/>
                  <a:pt x="3308" y="1083"/>
                  <a:pt x="3467" y="1203"/>
                </a:cubicBezTo>
                <a:cubicBezTo>
                  <a:pt x="3387" y="1264"/>
                  <a:pt x="3587" y="1444"/>
                  <a:pt x="3666" y="1504"/>
                </a:cubicBezTo>
                <a:cubicBezTo>
                  <a:pt x="3706" y="1625"/>
                  <a:pt x="3826" y="1685"/>
                  <a:pt x="3906" y="1745"/>
                </a:cubicBezTo>
                <a:cubicBezTo>
                  <a:pt x="3906" y="1805"/>
                  <a:pt x="4025" y="1865"/>
                  <a:pt x="4105" y="1865"/>
                </a:cubicBezTo>
                <a:cubicBezTo>
                  <a:pt x="4304" y="1986"/>
                  <a:pt x="4503" y="2106"/>
                  <a:pt x="4384" y="2166"/>
                </a:cubicBezTo>
                <a:cubicBezTo>
                  <a:pt x="4344" y="2226"/>
                  <a:pt x="4424" y="2286"/>
                  <a:pt x="4583" y="2347"/>
                </a:cubicBezTo>
                <a:cubicBezTo>
                  <a:pt x="4663" y="2407"/>
                  <a:pt x="4742" y="2467"/>
                  <a:pt x="4822" y="2527"/>
                </a:cubicBezTo>
                <a:cubicBezTo>
                  <a:pt x="4862" y="2527"/>
                  <a:pt x="4942" y="2587"/>
                  <a:pt x="4982" y="2647"/>
                </a:cubicBezTo>
                <a:cubicBezTo>
                  <a:pt x="4982" y="2647"/>
                  <a:pt x="5021" y="2708"/>
                  <a:pt x="5101" y="2768"/>
                </a:cubicBezTo>
                <a:cubicBezTo>
                  <a:pt x="5141" y="2768"/>
                  <a:pt x="5101" y="2708"/>
                  <a:pt x="5061" y="2647"/>
                </a:cubicBezTo>
                <a:cubicBezTo>
                  <a:pt x="5021" y="2587"/>
                  <a:pt x="4982" y="2527"/>
                  <a:pt x="4902" y="2527"/>
                </a:cubicBezTo>
                <a:cubicBezTo>
                  <a:pt x="4822" y="2407"/>
                  <a:pt x="4822" y="2407"/>
                  <a:pt x="4902" y="2407"/>
                </a:cubicBezTo>
                <a:cubicBezTo>
                  <a:pt x="4982" y="2407"/>
                  <a:pt x="4982" y="2467"/>
                  <a:pt x="5021" y="2467"/>
                </a:cubicBezTo>
                <a:cubicBezTo>
                  <a:pt x="5340" y="2768"/>
                  <a:pt x="5699" y="3008"/>
                  <a:pt x="6018" y="3309"/>
                </a:cubicBezTo>
                <a:cubicBezTo>
                  <a:pt x="5938" y="3249"/>
                  <a:pt x="5818" y="3189"/>
                  <a:pt x="5779" y="3189"/>
                </a:cubicBezTo>
                <a:cubicBezTo>
                  <a:pt x="5579" y="3008"/>
                  <a:pt x="5380" y="2948"/>
                  <a:pt x="5141" y="2948"/>
                </a:cubicBezTo>
                <a:cubicBezTo>
                  <a:pt x="5141" y="2948"/>
                  <a:pt x="5181" y="2888"/>
                  <a:pt x="5141" y="2888"/>
                </a:cubicBezTo>
                <a:cubicBezTo>
                  <a:pt x="5141" y="2888"/>
                  <a:pt x="5101" y="2828"/>
                  <a:pt x="5061" y="2828"/>
                </a:cubicBezTo>
                <a:cubicBezTo>
                  <a:pt x="5061" y="2888"/>
                  <a:pt x="5021" y="2888"/>
                  <a:pt x="5101" y="2948"/>
                </a:cubicBezTo>
                <a:cubicBezTo>
                  <a:pt x="5141" y="3008"/>
                  <a:pt x="4862" y="2888"/>
                  <a:pt x="5021" y="3008"/>
                </a:cubicBezTo>
                <a:cubicBezTo>
                  <a:pt x="5101" y="3069"/>
                  <a:pt x="5261" y="3129"/>
                  <a:pt x="5261" y="3069"/>
                </a:cubicBezTo>
                <a:cubicBezTo>
                  <a:pt x="5420" y="2948"/>
                  <a:pt x="5539" y="3129"/>
                  <a:pt x="5699" y="3189"/>
                </a:cubicBezTo>
                <a:cubicBezTo>
                  <a:pt x="5739" y="3249"/>
                  <a:pt x="5818" y="3309"/>
                  <a:pt x="5858" y="3369"/>
                </a:cubicBezTo>
                <a:cubicBezTo>
                  <a:pt x="6018" y="3490"/>
                  <a:pt x="6137" y="3430"/>
                  <a:pt x="6257" y="3490"/>
                </a:cubicBezTo>
                <a:cubicBezTo>
                  <a:pt x="6257" y="3490"/>
                  <a:pt x="6257" y="3490"/>
                  <a:pt x="6257" y="3490"/>
                </a:cubicBezTo>
                <a:cubicBezTo>
                  <a:pt x="6297" y="3490"/>
                  <a:pt x="6297" y="3490"/>
                  <a:pt x="6297" y="3490"/>
                </a:cubicBezTo>
                <a:cubicBezTo>
                  <a:pt x="6416" y="3610"/>
                  <a:pt x="6257" y="3610"/>
                  <a:pt x="6337" y="3730"/>
                </a:cubicBezTo>
                <a:cubicBezTo>
                  <a:pt x="6456" y="3851"/>
                  <a:pt x="6735" y="4031"/>
                  <a:pt x="6894" y="4212"/>
                </a:cubicBezTo>
                <a:cubicBezTo>
                  <a:pt x="6974" y="4212"/>
                  <a:pt x="7014" y="4272"/>
                  <a:pt x="7054" y="4332"/>
                </a:cubicBezTo>
                <a:cubicBezTo>
                  <a:pt x="7293" y="4452"/>
                  <a:pt x="7373" y="4573"/>
                  <a:pt x="7492" y="4693"/>
                </a:cubicBezTo>
                <a:cubicBezTo>
                  <a:pt x="7731" y="4813"/>
                  <a:pt x="7811" y="4934"/>
                  <a:pt x="8050" y="5114"/>
                </a:cubicBezTo>
                <a:cubicBezTo>
                  <a:pt x="8130" y="5174"/>
                  <a:pt x="8249" y="5235"/>
                  <a:pt x="8329" y="5355"/>
                </a:cubicBezTo>
                <a:cubicBezTo>
                  <a:pt x="8568" y="5535"/>
                  <a:pt x="8847" y="5716"/>
                  <a:pt x="9086" y="5896"/>
                </a:cubicBezTo>
                <a:cubicBezTo>
                  <a:pt x="9126" y="5957"/>
                  <a:pt x="9206" y="6017"/>
                  <a:pt x="9246" y="6017"/>
                </a:cubicBezTo>
                <a:cubicBezTo>
                  <a:pt x="9206" y="6017"/>
                  <a:pt x="9166" y="6017"/>
                  <a:pt x="9126" y="6017"/>
                </a:cubicBezTo>
                <a:cubicBezTo>
                  <a:pt x="8927" y="5836"/>
                  <a:pt x="8728" y="5716"/>
                  <a:pt x="8489" y="5596"/>
                </a:cubicBezTo>
                <a:cubicBezTo>
                  <a:pt x="8528" y="5596"/>
                  <a:pt x="8528" y="5596"/>
                  <a:pt x="8528" y="5656"/>
                </a:cubicBezTo>
                <a:cubicBezTo>
                  <a:pt x="8528" y="5596"/>
                  <a:pt x="8489" y="5596"/>
                  <a:pt x="8489" y="5596"/>
                </a:cubicBezTo>
                <a:cubicBezTo>
                  <a:pt x="8249" y="5355"/>
                  <a:pt x="7970" y="5174"/>
                  <a:pt x="7731" y="4994"/>
                </a:cubicBezTo>
                <a:cubicBezTo>
                  <a:pt x="7492" y="4813"/>
                  <a:pt x="7213" y="4633"/>
                  <a:pt x="6974" y="4452"/>
                </a:cubicBezTo>
                <a:cubicBezTo>
                  <a:pt x="6576" y="4212"/>
                  <a:pt x="6177" y="3911"/>
                  <a:pt x="5818" y="3610"/>
                </a:cubicBezTo>
                <a:cubicBezTo>
                  <a:pt x="5739" y="3550"/>
                  <a:pt x="5619" y="3490"/>
                  <a:pt x="5500" y="3430"/>
                </a:cubicBezTo>
                <a:cubicBezTo>
                  <a:pt x="5300" y="3189"/>
                  <a:pt x="4942" y="3008"/>
                  <a:pt x="4703" y="2768"/>
                </a:cubicBezTo>
                <a:cubicBezTo>
                  <a:pt x="4703" y="2708"/>
                  <a:pt x="4503" y="2647"/>
                  <a:pt x="4384" y="2527"/>
                </a:cubicBezTo>
                <a:cubicBezTo>
                  <a:pt x="4344" y="2587"/>
                  <a:pt x="4543" y="2708"/>
                  <a:pt x="4623" y="2768"/>
                </a:cubicBezTo>
                <a:cubicBezTo>
                  <a:pt x="4623" y="2768"/>
                  <a:pt x="4623" y="2768"/>
                  <a:pt x="4623" y="2768"/>
                </a:cubicBezTo>
                <a:cubicBezTo>
                  <a:pt x="4583" y="2828"/>
                  <a:pt x="4503" y="2828"/>
                  <a:pt x="4224" y="2708"/>
                </a:cubicBezTo>
                <a:cubicBezTo>
                  <a:pt x="4304" y="2768"/>
                  <a:pt x="4304" y="2888"/>
                  <a:pt x="4463" y="2948"/>
                </a:cubicBezTo>
                <a:cubicBezTo>
                  <a:pt x="4543" y="2948"/>
                  <a:pt x="4424" y="2828"/>
                  <a:pt x="4623" y="2948"/>
                </a:cubicBezTo>
                <a:cubicBezTo>
                  <a:pt x="4782" y="3008"/>
                  <a:pt x="4742" y="3069"/>
                  <a:pt x="4862" y="3129"/>
                </a:cubicBezTo>
                <a:cubicBezTo>
                  <a:pt x="4862" y="3249"/>
                  <a:pt x="4663" y="3189"/>
                  <a:pt x="4663" y="3189"/>
                </a:cubicBezTo>
                <a:cubicBezTo>
                  <a:pt x="4304" y="3069"/>
                  <a:pt x="4663" y="3249"/>
                  <a:pt x="4623" y="3249"/>
                </a:cubicBezTo>
                <a:cubicBezTo>
                  <a:pt x="4663" y="3249"/>
                  <a:pt x="4623" y="3249"/>
                  <a:pt x="4583" y="3309"/>
                </a:cubicBezTo>
                <a:cubicBezTo>
                  <a:pt x="4583" y="3309"/>
                  <a:pt x="4543" y="3309"/>
                  <a:pt x="4503" y="3309"/>
                </a:cubicBezTo>
                <a:cubicBezTo>
                  <a:pt x="4463" y="3249"/>
                  <a:pt x="4384" y="3189"/>
                  <a:pt x="4304" y="3129"/>
                </a:cubicBezTo>
                <a:cubicBezTo>
                  <a:pt x="4224" y="3069"/>
                  <a:pt x="4145" y="3008"/>
                  <a:pt x="4065" y="2948"/>
                </a:cubicBezTo>
                <a:cubicBezTo>
                  <a:pt x="3906" y="2768"/>
                  <a:pt x="3587" y="2587"/>
                  <a:pt x="3268" y="2347"/>
                </a:cubicBezTo>
                <a:cubicBezTo>
                  <a:pt x="3547" y="2587"/>
                  <a:pt x="3706" y="2768"/>
                  <a:pt x="4025" y="2948"/>
                </a:cubicBezTo>
                <a:cubicBezTo>
                  <a:pt x="4105" y="3008"/>
                  <a:pt x="4185" y="3069"/>
                  <a:pt x="4304" y="3129"/>
                </a:cubicBezTo>
                <a:cubicBezTo>
                  <a:pt x="4344" y="3249"/>
                  <a:pt x="4424" y="3309"/>
                  <a:pt x="4503" y="3369"/>
                </a:cubicBezTo>
                <a:cubicBezTo>
                  <a:pt x="4424" y="3369"/>
                  <a:pt x="4503" y="3430"/>
                  <a:pt x="4463" y="3430"/>
                </a:cubicBezTo>
                <a:cubicBezTo>
                  <a:pt x="4304" y="3430"/>
                  <a:pt x="4224" y="3369"/>
                  <a:pt x="4145" y="3309"/>
                </a:cubicBezTo>
                <a:cubicBezTo>
                  <a:pt x="3706" y="2948"/>
                  <a:pt x="3268" y="2527"/>
                  <a:pt x="2830" y="2166"/>
                </a:cubicBezTo>
                <a:cubicBezTo>
                  <a:pt x="2790" y="2166"/>
                  <a:pt x="2750" y="2106"/>
                  <a:pt x="2670" y="2106"/>
                </a:cubicBezTo>
                <a:cubicBezTo>
                  <a:pt x="2630" y="1986"/>
                  <a:pt x="2511" y="1925"/>
                  <a:pt x="2391" y="1865"/>
                </a:cubicBezTo>
                <a:cubicBezTo>
                  <a:pt x="2391" y="1805"/>
                  <a:pt x="2391" y="1805"/>
                  <a:pt x="2391" y="1805"/>
                </a:cubicBezTo>
                <a:cubicBezTo>
                  <a:pt x="2391" y="1805"/>
                  <a:pt x="2351" y="1805"/>
                  <a:pt x="2351" y="1745"/>
                </a:cubicBezTo>
                <a:cubicBezTo>
                  <a:pt x="2272" y="1685"/>
                  <a:pt x="2192" y="1625"/>
                  <a:pt x="2072" y="1504"/>
                </a:cubicBezTo>
                <a:cubicBezTo>
                  <a:pt x="2032" y="1444"/>
                  <a:pt x="2032" y="1384"/>
                  <a:pt x="1754" y="1203"/>
                </a:cubicBezTo>
                <a:cubicBezTo>
                  <a:pt x="1475" y="1083"/>
                  <a:pt x="1355" y="903"/>
                  <a:pt x="1395" y="782"/>
                </a:cubicBezTo>
                <a:cubicBezTo>
                  <a:pt x="1395" y="722"/>
                  <a:pt x="1475" y="722"/>
                  <a:pt x="1435" y="662"/>
                </a:cubicBezTo>
                <a:cubicBezTo>
                  <a:pt x="1315" y="662"/>
                  <a:pt x="1196" y="602"/>
                  <a:pt x="1076" y="602"/>
                </a:cubicBezTo>
                <a:cubicBezTo>
                  <a:pt x="996" y="542"/>
                  <a:pt x="956" y="481"/>
                  <a:pt x="917" y="481"/>
                </a:cubicBezTo>
                <a:cubicBezTo>
                  <a:pt x="917" y="421"/>
                  <a:pt x="877" y="421"/>
                  <a:pt x="877" y="421"/>
                </a:cubicBezTo>
                <a:cubicBezTo>
                  <a:pt x="757" y="301"/>
                  <a:pt x="677" y="241"/>
                  <a:pt x="558" y="120"/>
                </a:cubicBezTo>
                <a:cubicBezTo>
                  <a:pt x="518" y="120"/>
                  <a:pt x="478" y="60"/>
                  <a:pt x="359" y="0"/>
                </a:cubicBezTo>
                <a:cubicBezTo>
                  <a:pt x="359" y="60"/>
                  <a:pt x="438" y="120"/>
                  <a:pt x="518" y="120"/>
                </a:cubicBezTo>
                <a:cubicBezTo>
                  <a:pt x="518" y="181"/>
                  <a:pt x="518" y="181"/>
                  <a:pt x="518" y="181"/>
                </a:cubicBezTo>
                <a:cubicBezTo>
                  <a:pt x="518" y="181"/>
                  <a:pt x="478" y="181"/>
                  <a:pt x="478" y="181"/>
                </a:cubicBezTo>
                <a:cubicBezTo>
                  <a:pt x="438" y="181"/>
                  <a:pt x="438" y="181"/>
                  <a:pt x="438" y="181"/>
                </a:cubicBezTo>
                <a:cubicBezTo>
                  <a:pt x="359" y="120"/>
                  <a:pt x="359" y="60"/>
                  <a:pt x="199" y="0"/>
                </a:cubicBezTo>
                <a:cubicBezTo>
                  <a:pt x="199" y="0"/>
                  <a:pt x="279" y="60"/>
                  <a:pt x="399" y="181"/>
                </a:cubicBezTo>
                <a:cubicBezTo>
                  <a:pt x="438" y="181"/>
                  <a:pt x="478" y="241"/>
                  <a:pt x="558" y="301"/>
                </a:cubicBezTo>
                <a:cubicBezTo>
                  <a:pt x="518" y="301"/>
                  <a:pt x="638" y="361"/>
                  <a:pt x="677" y="421"/>
                </a:cubicBezTo>
                <a:cubicBezTo>
                  <a:pt x="677" y="421"/>
                  <a:pt x="677" y="481"/>
                  <a:pt x="717" y="481"/>
                </a:cubicBezTo>
                <a:cubicBezTo>
                  <a:pt x="837" y="542"/>
                  <a:pt x="877" y="662"/>
                  <a:pt x="996" y="722"/>
                </a:cubicBezTo>
                <a:cubicBezTo>
                  <a:pt x="996" y="782"/>
                  <a:pt x="1116" y="842"/>
                  <a:pt x="1196" y="903"/>
                </a:cubicBezTo>
                <a:cubicBezTo>
                  <a:pt x="1235" y="963"/>
                  <a:pt x="1315" y="1023"/>
                  <a:pt x="1315" y="1083"/>
                </a:cubicBezTo>
                <a:cubicBezTo>
                  <a:pt x="1315" y="1083"/>
                  <a:pt x="1315" y="1083"/>
                  <a:pt x="1315" y="1083"/>
                </a:cubicBezTo>
                <a:cubicBezTo>
                  <a:pt x="1275" y="1083"/>
                  <a:pt x="1235" y="1083"/>
                  <a:pt x="1275" y="1083"/>
                </a:cubicBezTo>
                <a:cubicBezTo>
                  <a:pt x="1315" y="1143"/>
                  <a:pt x="1395" y="1143"/>
                  <a:pt x="1435" y="1143"/>
                </a:cubicBezTo>
                <a:cubicBezTo>
                  <a:pt x="1674" y="1324"/>
                  <a:pt x="1634" y="1384"/>
                  <a:pt x="1833" y="1564"/>
                </a:cubicBezTo>
                <a:cubicBezTo>
                  <a:pt x="1873" y="1625"/>
                  <a:pt x="2032" y="1685"/>
                  <a:pt x="2032" y="1745"/>
                </a:cubicBezTo>
                <a:cubicBezTo>
                  <a:pt x="1674" y="1504"/>
                  <a:pt x="1355" y="1264"/>
                  <a:pt x="1116" y="1083"/>
                </a:cubicBezTo>
                <a:cubicBezTo>
                  <a:pt x="1116" y="1023"/>
                  <a:pt x="1116" y="1023"/>
                  <a:pt x="1036" y="963"/>
                </a:cubicBezTo>
                <a:cubicBezTo>
                  <a:pt x="956" y="903"/>
                  <a:pt x="877" y="842"/>
                  <a:pt x="757" y="782"/>
                </a:cubicBezTo>
                <a:cubicBezTo>
                  <a:pt x="797" y="842"/>
                  <a:pt x="837" y="903"/>
                  <a:pt x="917" y="963"/>
                </a:cubicBezTo>
                <a:cubicBezTo>
                  <a:pt x="956" y="963"/>
                  <a:pt x="996" y="1023"/>
                  <a:pt x="1036" y="1023"/>
                </a:cubicBezTo>
                <a:cubicBezTo>
                  <a:pt x="1036" y="1083"/>
                  <a:pt x="1156" y="1143"/>
                  <a:pt x="1156" y="1203"/>
                </a:cubicBezTo>
                <a:cubicBezTo>
                  <a:pt x="1116" y="1143"/>
                  <a:pt x="1076" y="1143"/>
                  <a:pt x="996" y="1083"/>
                </a:cubicBezTo>
                <a:cubicBezTo>
                  <a:pt x="917" y="1083"/>
                  <a:pt x="996" y="1143"/>
                  <a:pt x="1036" y="1203"/>
                </a:cubicBezTo>
                <a:cubicBezTo>
                  <a:pt x="1116" y="1264"/>
                  <a:pt x="1235" y="1324"/>
                  <a:pt x="1395" y="1384"/>
                </a:cubicBezTo>
                <a:cubicBezTo>
                  <a:pt x="1475" y="1504"/>
                  <a:pt x="1634" y="1685"/>
                  <a:pt x="1833" y="1805"/>
                </a:cubicBezTo>
                <a:cubicBezTo>
                  <a:pt x="1993" y="1925"/>
                  <a:pt x="1714" y="1865"/>
                  <a:pt x="1714" y="1986"/>
                </a:cubicBezTo>
                <a:cubicBezTo>
                  <a:pt x="1674" y="1986"/>
                  <a:pt x="1634" y="1986"/>
                  <a:pt x="1554" y="1925"/>
                </a:cubicBezTo>
                <a:cubicBezTo>
                  <a:pt x="1395" y="1805"/>
                  <a:pt x="1235" y="1685"/>
                  <a:pt x="1156" y="1564"/>
                </a:cubicBezTo>
                <a:cubicBezTo>
                  <a:pt x="1235" y="1504"/>
                  <a:pt x="1315" y="1625"/>
                  <a:pt x="1395" y="1625"/>
                </a:cubicBezTo>
                <a:cubicBezTo>
                  <a:pt x="1315" y="1564"/>
                  <a:pt x="1275" y="1444"/>
                  <a:pt x="1116" y="1444"/>
                </a:cubicBezTo>
                <a:cubicBezTo>
                  <a:pt x="996" y="1384"/>
                  <a:pt x="1116" y="1504"/>
                  <a:pt x="1076" y="1504"/>
                </a:cubicBezTo>
                <a:cubicBezTo>
                  <a:pt x="877" y="1444"/>
                  <a:pt x="877" y="1504"/>
                  <a:pt x="956" y="1564"/>
                </a:cubicBezTo>
                <a:cubicBezTo>
                  <a:pt x="1116" y="1685"/>
                  <a:pt x="1275" y="1805"/>
                  <a:pt x="1435" y="1925"/>
                </a:cubicBezTo>
                <a:cubicBezTo>
                  <a:pt x="1475" y="1986"/>
                  <a:pt x="1634" y="2046"/>
                  <a:pt x="1594" y="2106"/>
                </a:cubicBezTo>
                <a:cubicBezTo>
                  <a:pt x="1435" y="2046"/>
                  <a:pt x="1594" y="2166"/>
                  <a:pt x="1554" y="2166"/>
                </a:cubicBezTo>
                <a:cubicBezTo>
                  <a:pt x="1435" y="2166"/>
                  <a:pt x="1395" y="2106"/>
                  <a:pt x="1315" y="2106"/>
                </a:cubicBezTo>
                <a:cubicBezTo>
                  <a:pt x="1076" y="1986"/>
                  <a:pt x="1036" y="1865"/>
                  <a:pt x="757" y="1745"/>
                </a:cubicBezTo>
                <a:cubicBezTo>
                  <a:pt x="797" y="1805"/>
                  <a:pt x="996" y="1865"/>
                  <a:pt x="996" y="1925"/>
                </a:cubicBezTo>
                <a:cubicBezTo>
                  <a:pt x="996" y="2046"/>
                  <a:pt x="1395" y="2226"/>
                  <a:pt x="1275" y="2286"/>
                </a:cubicBezTo>
                <a:cubicBezTo>
                  <a:pt x="1235" y="2286"/>
                  <a:pt x="1196" y="2226"/>
                  <a:pt x="1156" y="2226"/>
                </a:cubicBezTo>
                <a:cubicBezTo>
                  <a:pt x="1156" y="2106"/>
                  <a:pt x="837" y="1986"/>
                  <a:pt x="717" y="1865"/>
                </a:cubicBezTo>
                <a:cubicBezTo>
                  <a:pt x="757" y="1986"/>
                  <a:pt x="837" y="2046"/>
                  <a:pt x="996" y="2166"/>
                </a:cubicBezTo>
                <a:cubicBezTo>
                  <a:pt x="1156" y="2286"/>
                  <a:pt x="1355" y="2407"/>
                  <a:pt x="1514" y="2587"/>
                </a:cubicBezTo>
                <a:cubicBezTo>
                  <a:pt x="1315" y="2467"/>
                  <a:pt x="1156" y="2407"/>
                  <a:pt x="956" y="2286"/>
                </a:cubicBezTo>
                <a:cubicBezTo>
                  <a:pt x="956" y="2226"/>
                  <a:pt x="917" y="2166"/>
                  <a:pt x="837" y="2106"/>
                </a:cubicBezTo>
                <a:cubicBezTo>
                  <a:pt x="757" y="2106"/>
                  <a:pt x="757" y="2166"/>
                  <a:pt x="837" y="2226"/>
                </a:cubicBezTo>
                <a:cubicBezTo>
                  <a:pt x="877" y="2286"/>
                  <a:pt x="877" y="2286"/>
                  <a:pt x="877" y="2286"/>
                </a:cubicBezTo>
                <a:cubicBezTo>
                  <a:pt x="1116" y="2647"/>
                  <a:pt x="1395" y="2948"/>
                  <a:pt x="1754" y="3309"/>
                </a:cubicBezTo>
                <a:cubicBezTo>
                  <a:pt x="1714" y="3309"/>
                  <a:pt x="1714" y="3309"/>
                  <a:pt x="1674" y="3249"/>
                </a:cubicBezTo>
                <a:cubicBezTo>
                  <a:pt x="1355" y="3008"/>
                  <a:pt x="996" y="2708"/>
                  <a:pt x="677" y="2407"/>
                </a:cubicBezTo>
                <a:cubicBezTo>
                  <a:pt x="478" y="2226"/>
                  <a:pt x="239" y="2046"/>
                  <a:pt x="0" y="1865"/>
                </a:cubicBezTo>
                <a:cubicBezTo>
                  <a:pt x="0" y="5054"/>
                  <a:pt x="0" y="5054"/>
                  <a:pt x="0" y="5054"/>
                </a:cubicBezTo>
                <a:cubicBezTo>
                  <a:pt x="0" y="5054"/>
                  <a:pt x="40" y="5114"/>
                  <a:pt x="40" y="5114"/>
                </a:cubicBezTo>
                <a:cubicBezTo>
                  <a:pt x="80" y="5174"/>
                  <a:pt x="120" y="5174"/>
                  <a:pt x="159" y="5235"/>
                </a:cubicBezTo>
                <a:cubicBezTo>
                  <a:pt x="159" y="5235"/>
                  <a:pt x="199" y="5295"/>
                  <a:pt x="239" y="5295"/>
                </a:cubicBezTo>
                <a:cubicBezTo>
                  <a:pt x="159" y="5295"/>
                  <a:pt x="80" y="5295"/>
                  <a:pt x="0" y="5295"/>
                </a:cubicBezTo>
                <a:cubicBezTo>
                  <a:pt x="0" y="6438"/>
                  <a:pt x="0" y="6438"/>
                  <a:pt x="0" y="6438"/>
                </a:cubicBezTo>
                <a:cubicBezTo>
                  <a:pt x="0" y="6438"/>
                  <a:pt x="0" y="6438"/>
                  <a:pt x="40" y="6438"/>
                </a:cubicBezTo>
                <a:cubicBezTo>
                  <a:pt x="40" y="6498"/>
                  <a:pt x="40" y="6498"/>
                  <a:pt x="80" y="6558"/>
                </a:cubicBezTo>
                <a:cubicBezTo>
                  <a:pt x="40" y="6558"/>
                  <a:pt x="40" y="6558"/>
                  <a:pt x="0" y="6558"/>
                </a:cubicBezTo>
                <a:cubicBezTo>
                  <a:pt x="0" y="6558"/>
                  <a:pt x="0" y="6558"/>
                  <a:pt x="0" y="6498"/>
                </a:cubicBezTo>
                <a:cubicBezTo>
                  <a:pt x="0" y="7581"/>
                  <a:pt x="0" y="7581"/>
                  <a:pt x="0" y="758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40" y="13237"/>
                  <a:pt x="80" y="1323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80" y="13297"/>
                  <a:pt x="4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778"/>
                  <a:pt x="0" y="13778"/>
                  <a:pt x="0" y="13778"/>
                </a:cubicBezTo>
                <a:cubicBezTo>
                  <a:pt x="518" y="13778"/>
                  <a:pt x="518" y="13778"/>
                  <a:pt x="518" y="13778"/>
                </a:cubicBezTo>
                <a:cubicBezTo>
                  <a:pt x="717" y="13899"/>
                  <a:pt x="917" y="14079"/>
                  <a:pt x="1116" y="14199"/>
                </a:cubicBezTo>
                <a:cubicBezTo>
                  <a:pt x="1674" y="14621"/>
                  <a:pt x="2272" y="14982"/>
                  <a:pt x="2790" y="15403"/>
                </a:cubicBezTo>
                <a:cubicBezTo>
                  <a:pt x="2790" y="15403"/>
                  <a:pt x="2790" y="15403"/>
                  <a:pt x="2790" y="15403"/>
                </a:cubicBezTo>
                <a:cubicBezTo>
                  <a:pt x="2869" y="15463"/>
                  <a:pt x="2909" y="15523"/>
                  <a:pt x="3029" y="15523"/>
                </a:cubicBezTo>
                <a:cubicBezTo>
                  <a:pt x="3108" y="15583"/>
                  <a:pt x="3148" y="15643"/>
                  <a:pt x="3228" y="15704"/>
                </a:cubicBezTo>
                <a:cubicBezTo>
                  <a:pt x="3188" y="15643"/>
                  <a:pt x="3069" y="15583"/>
                  <a:pt x="3069" y="15523"/>
                </a:cubicBezTo>
                <a:cubicBezTo>
                  <a:pt x="3029" y="15523"/>
                  <a:pt x="2989" y="15463"/>
                  <a:pt x="2989" y="15463"/>
                </a:cubicBezTo>
                <a:cubicBezTo>
                  <a:pt x="2949" y="15403"/>
                  <a:pt x="2869" y="15403"/>
                  <a:pt x="2869" y="15343"/>
                </a:cubicBezTo>
                <a:cubicBezTo>
                  <a:pt x="2949" y="15343"/>
                  <a:pt x="2790" y="15282"/>
                  <a:pt x="2830" y="15282"/>
                </a:cubicBezTo>
                <a:cubicBezTo>
                  <a:pt x="2869" y="15282"/>
                  <a:pt x="2909" y="15282"/>
                  <a:pt x="2909" y="15282"/>
                </a:cubicBezTo>
                <a:cubicBezTo>
                  <a:pt x="2909" y="15282"/>
                  <a:pt x="2830" y="15222"/>
                  <a:pt x="2790" y="15222"/>
                </a:cubicBezTo>
                <a:cubicBezTo>
                  <a:pt x="2750" y="15162"/>
                  <a:pt x="2670" y="15162"/>
                  <a:pt x="2670" y="15102"/>
                </a:cubicBezTo>
                <a:cubicBezTo>
                  <a:pt x="2710" y="15162"/>
                  <a:pt x="2790" y="15162"/>
                  <a:pt x="2830" y="15222"/>
                </a:cubicBezTo>
                <a:cubicBezTo>
                  <a:pt x="2869" y="15222"/>
                  <a:pt x="2869" y="15222"/>
                  <a:pt x="2869" y="15222"/>
                </a:cubicBezTo>
                <a:cubicBezTo>
                  <a:pt x="2790" y="15162"/>
                  <a:pt x="2750" y="15102"/>
                  <a:pt x="2670" y="15102"/>
                </a:cubicBezTo>
                <a:cubicBezTo>
                  <a:pt x="2630" y="15042"/>
                  <a:pt x="2590" y="14982"/>
                  <a:pt x="2511" y="14982"/>
                </a:cubicBezTo>
                <a:cubicBezTo>
                  <a:pt x="2511" y="14921"/>
                  <a:pt x="2551" y="14921"/>
                  <a:pt x="2551" y="14921"/>
                </a:cubicBezTo>
                <a:cubicBezTo>
                  <a:pt x="2630" y="14982"/>
                  <a:pt x="2710" y="15042"/>
                  <a:pt x="2790" y="15102"/>
                </a:cubicBezTo>
                <a:cubicBezTo>
                  <a:pt x="2949" y="15222"/>
                  <a:pt x="3148" y="15343"/>
                  <a:pt x="3348" y="15523"/>
                </a:cubicBezTo>
                <a:cubicBezTo>
                  <a:pt x="3348" y="15523"/>
                  <a:pt x="3387" y="15523"/>
                  <a:pt x="3387" y="15523"/>
                </a:cubicBezTo>
                <a:cubicBezTo>
                  <a:pt x="3427" y="15583"/>
                  <a:pt x="3507" y="15583"/>
                  <a:pt x="3547" y="15643"/>
                </a:cubicBezTo>
                <a:cubicBezTo>
                  <a:pt x="3587" y="15643"/>
                  <a:pt x="3627" y="15704"/>
                  <a:pt x="3706" y="15704"/>
                </a:cubicBezTo>
                <a:cubicBezTo>
                  <a:pt x="3786" y="15764"/>
                  <a:pt x="3826" y="15824"/>
                  <a:pt x="3945" y="15884"/>
                </a:cubicBezTo>
                <a:cubicBezTo>
                  <a:pt x="3945" y="15824"/>
                  <a:pt x="3866" y="15764"/>
                  <a:pt x="3746" y="15704"/>
                </a:cubicBezTo>
                <a:cubicBezTo>
                  <a:pt x="3587" y="15523"/>
                  <a:pt x="3427" y="15463"/>
                  <a:pt x="3268" y="15403"/>
                </a:cubicBezTo>
                <a:cubicBezTo>
                  <a:pt x="3069" y="15282"/>
                  <a:pt x="2909" y="15162"/>
                  <a:pt x="2710" y="15042"/>
                </a:cubicBezTo>
                <a:cubicBezTo>
                  <a:pt x="2590" y="14921"/>
                  <a:pt x="2431" y="14861"/>
                  <a:pt x="2311" y="14741"/>
                </a:cubicBezTo>
                <a:cubicBezTo>
                  <a:pt x="2232" y="14681"/>
                  <a:pt x="2152" y="14621"/>
                  <a:pt x="2072" y="14560"/>
                </a:cubicBezTo>
                <a:cubicBezTo>
                  <a:pt x="2032" y="14500"/>
                  <a:pt x="1953" y="14440"/>
                  <a:pt x="1913" y="14440"/>
                </a:cubicBezTo>
                <a:cubicBezTo>
                  <a:pt x="1993" y="14440"/>
                  <a:pt x="2032" y="14500"/>
                  <a:pt x="2112" y="14560"/>
                </a:cubicBezTo>
                <a:cubicBezTo>
                  <a:pt x="2112" y="14560"/>
                  <a:pt x="2152" y="14560"/>
                  <a:pt x="2192" y="14560"/>
                </a:cubicBezTo>
                <a:cubicBezTo>
                  <a:pt x="2192" y="14560"/>
                  <a:pt x="2192" y="14560"/>
                  <a:pt x="2192" y="14560"/>
                </a:cubicBezTo>
                <a:cubicBezTo>
                  <a:pt x="2192" y="14560"/>
                  <a:pt x="2112" y="14500"/>
                  <a:pt x="2032" y="14440"/>
                </a:cubicBezTo>
                <a:cubicBezTo>
                  <a:pt x="2032" y="14440"/>
                  <a:pt x="1993" y="14440"/>
                  <a:pt x="1993" y="14380"/>
                </a:cubicBezTo>
                <a:cubicBezTo>
                  <a:pt x="1913" y="14380"/>
                  <a:pt x="1873" y="14320"/>
                  <a:pt x="1833" y="14260"/>
                </a:cubicBezTo>
                <a:cubicBezTo>
                  <a:pt x="1754" y="14260"/>
                  <a:pt x="1714" y="14260"/>
                  <a:pt x="1634" y="14199"/>
                </a:cubicBezTo>
                <a:cubicBezTo>
                  <a:pt x="1634" y="14199"/>
                  <a:pt x="1634" y="14139"/>
                  <a:pt x="1634" y="14139"/>
                </a:cubicBezTo>
                <a:cubicBezTo>
                  <a:pt x="1554" y="14079"/>
                  <a:pt x="1514" y="14019"/>
                  <a:pt x="1395" y="14019"/>
                </a:cubicBezTo>
                <a:cubicBezTo>
                  <a:pt x="1315" y="13959"/>
                  <a:pt x="1235" y="13838"/>
                  <a:pt x="1116" y="13778"/>
                </a:cubicBezTo>
                <a:cubicBezTo>
                  <a:pt x="1116" y="13778"/>
                  <a:pt x="1116" y="13778"/>
                  <a:pt x="1116" y="13778"/>
                </a:cubicBezTo>
                <a:cubicBezTo>
                  <a:pt x="1315" y="13778"/>
                  <a:pt x="1315" y="13778"/>
                  <a:pt x="1315" y="13778"/>
                </a:cubicBezTo>
                <a:cubicBezTo>
                  <a:pt x="1634" y="14019"/>
                  <a:pt x="1953" y="14199"/>
                  <a:pt x="2272" y="14440"/>
                </a:cubicBezTo>
                <a:cubicBezTo>
                  <a:pt x="2311" y="14440"/>
                  <a:pt x="2351" y="14440"/>
                  <a:pt x="2391" y="14500"/>
                </a:cubicBezTo>
                <a:cubicBezTo>
                  <a:pt x="2511" y="14560"/>
                  <a:pt x="2630" y="14681"/>
                  <a:pt x="2750" y="14741"/>
                </a:cubicBezTo>
                <a:cubicBezTo>
                  <a:pt x="2790" y="14801"/>
                  <a:pt x="2830" y="14801"/>
                  <a:pt x="2830" y="14801"/>
                </a:cubicBezTo>
                <a:cubicBezTo>
                  <a:pt x="2869" y="14801"/>
                  <a:pt x="2909" y="14801"/>
                  <a:pt x="2949" y="14801"/>
                </a:cubicBezTo>
                <a:cubicBezTo>
                  <a:pt x="3467" y="15162"/>
                  <a:pt x="3906" y="15583"/>
                  <a:pt x="4463" y="15944"/>
                </a:cubicBezTo>
                <a:cubicBezTo>
                  <a:pt x="4463" y="16004"/>
                  <a:pt x="4543" y="16065"/>
                  <a:pt x="4623" y="16125"/>
                </a:cubicBezTo>
                <a:cubicBezTo>
                  <a:pt x="4663" y="16125"/>
                  <a:pt x="4663" y="16185"/>
                  <a:pt x="4822" y="16185"/>
                </a:cubicBezTo>
                <a:cubicBezTo>
                  <a:pt x="4862" y="16185"/>
                  <a:pt x="4942" y="16245"/>
                  <a:pt x="4982" y="16305"/>
                </a:cubicBezTo>
                <a:cubicBezTo>
                  <a:pt x="5181" y="16426"/>
                  <a:pt x="5300" y="16546"/>
                  <a:pt x="5539" y="16666"/>
                </a:cubicBezTo>
                <a:cubicBezTo>
                  <a:pt x="5460" y="16606"/>
                  <a:pt x="5300" y="16486"/>
                  <a:pt x="5300" y="16426"/>
                </a:cubicBezTo>
                <a:cubicBezTo>
                  <a:pt x="5699" y="16666"/>
                  <a:pt x="6058" y="16907"/>
                  <a:pt x="6376" y="17208"/>
                </a:cubicBezTo>
                <a:cubicBezTo>
                  <a:pt x="6456" y="17268"/>
                  <a:pt x="6536" y="17328"/>
                  <a:pt x="6695" y="17388"/>
                </a:cubicBezTo>
                <a:cubicBezTo>
                  <a:pt x="6695" y="17388"/>
                  <a:pt x="6735" y="17448"/>
                  <a:pt x="6735" y="17448"/>
                </a:cubicBezTo>
                <a:cubicBezTo>
                  <a:pt x="6815" y="17509"/>
                  <a:pt x="7014" y="17629"/>
                  <a:pt x="709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094" y="17749"/>
                </a:cubicBezTo>
                <a:cubicBezTo>
                  <a:pt x="7213" y="17870"/>
                  <a:pt x="7413" y="17990"/>
                  <a:pt x="7572" y="18110"/>
                </a:cubicBezTo>
                <a:cubicBezTo>
                  <a:pt x="7771" y="18231"/>
                  <a:pt x="7970" y="18411"/>
                  <a:pt x="8050" y="18531"/>
                </a:cubicBezTo>
                <a:cubicBezTo>
                  <a:pt x="8090" y="18592"/>
                  <a:pt x="8130" y="18592"/>
                  <a:pt x="8130" y="18592"/>
                </a:cubicBezTo>
                <a:cubicBezTo>
                  <a:pt x="8289" y="18712"/>
                  <a:pt x="8528" y="18892"/>
                  <a:pt x="8688" y="19013"/>
                </a:cubicBezTo>
                <a:cubicBezTo>
                  <a:pt x="8728" y="19073"/>
                  <a:pt x="8807" y="19133"/>
                  <a:pt x="8927" y="19133"/>
                </a:cubicBezTo>
                <a:cubicBezTo>
                  <a:pt x="8967" y="19133"/>
                  <a:pt x="9007" y="19193"/>
                  <a:pt x="9086" y="19253"/>
                </a:cubicBezTo>
                <a:cubicBezTo>
                  <a:pt x="9086" y="19253"/>
                  <a:pt x="9126" y="19253"/>
                  <a:pt x="9126" y="19253"/>
                </a:cubicBezTo>
                <a:cubicBezTo>
                  <a:pt x="9126" y="19253"/>
                  <a:pt x="9126" y="19253"/>
                  <a:pt x="9126" y="19253"/>
                </a:cubicBezTo>
                <a:cubicBezTo>
                  <a:pt x="9007" y="19073"/>
                  <a:pt x="8807" y="18953"/>
                  <a:pt x="8608" y="18832"/>
                </a:cubicBezTo>
                <a:cubicBezTo>
                  <a:pt x="8528" y="18772"/>
                  <a:pt x="8409" y="18712"/>
                  <a:pt x="8409" y="18652"/>
                </a:cubicBezTo>
                <a:cubicBezTo>
                  <a:pt x="8130" y="18592"/>
                  <a:pt x="8329" y="18531"/>
                  <a:pt x="8130" y="18411"/>
                </a:cubicBezTo>
                <a:cubicBezTo>
                  <a:pt x="8130" y="18411"/>
                  <a:pt x="8130" y="18411"/>
                  <a:pt x="8130" y="18411"/>
                </a:cubicBezTo>
                <a:cubicBezTo>
                  <a:pt x="8090" y="18351"/>
                  <a:pt x="8090" y="18291"/>
                  <a:pt x="7970" y="18231"/>
                </a:cubicBezTo>
                <a:cubicBezTo>
                  <a:pt x="7851" y="18170"/>
                  <a:pt x="7692" y="18050"/>
                  <a:pt x="7612" y="17990"/>
                </a:cubicBezTo>
                <a:cubicBezTo>
                  <a:pt x="7532" y="17870"/>
                  <a:pt x="7492" y="17930"/>
                  <a:pt x="7413" y="17930"/>
                </a:cubicBezTo>
                <a:cubicBezTo>
                  <a:pt x="7413" y="17870"/>
                  <a:pt x="7492" y="17870"/>
                  <a:pt x="7373" y="17809"/>
                </a:cubicBezTo>
                <a:cubicBezTo>
                  <a:pt x="7373" y="17749"/>
                  <a:pt x="7213" y="17689"/>
                  <a:pt x="7213" y="17629"/>
                </a:cubicBezTo>
                <a:cubicBezTo>
                  <a:pt x="7213" y="17629"/>
                  <a:pt x="7253" y="17629"/>
                  <a:pt x="7253" y="17629"/>
                </a:cubicBezTo>
                <a:cubicBezTo>
                  <a:pt x="7333" y="17629"/>
                  <a:pt x="7293" y="17629"/>
                  <a:pt x="7293" y="17569"/>
                </a:cubicBezTo>
                <a:cubicBezTo>
                  <a:pt x="7452" y="17629"/>
                  <a:pt x="7572" y="17749"/>
                  <a:pt x="7572" y="17749"/>
                </a:cubicBezTo>
                <a:cubicBezTo>
                  <a:pt x="7572" y="17870"/>
                  <a:pt x="7652" y="17870"/>
                  <a:pt x="7811" y="17930"/>
                </a:cubicBezTo>
                <a:cubicBezTo>
                  <a:pt x="7891" y="17990"/>
                  <a:pt x="7970" y="18050"/>
                  <a:pt x="8010" y="18110"/>
                </a:cubicBezTo>
                <a:cubicBezTo>
                  <a:pt x="8050" y="18110"/>
                  <a:pt x="8130" y="18170"/>
                  <a:pt x="8210" y="18170"/>
                </a:cubicBezTo>
                <a:cubicBezTo>
                  <a:pt x="8210" y="18231"/>
                  <a:pt x="8210" y="18231"/>
                  <a:pt x="8249" y="18231"/>
                </a:cubicBezTo>
                <a:cubicBezTo>
                  <a:pt x="8369" y="18291"/>
                  <a:pt x="8528" y="1841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768" y="18592"/>
                  <a:pt x="8887" y="18652"/>
                  <a:pt x="8967" y="18712"/>
                </a:cubicBezTo>
                <a:cubicBezTo>
                  <a:pt x="9126" y="18772"/>
                  <a:pt x="9246" y="18892"/>
                  <a:pt x="9405" y="19013"/>
                </a:cubicBezTo>
                <a:cubicBezTo>
                  <a:pt x="9365" y="18892"/>
                  <a:pt x="8967" y="18712"/>
                  <a:pt x="9046" y="18652"/>
                </a:cubicBezTo>
                <a:cubicBezTo>
                  <a:pt x="9086" y="18652"/>
                  <a:pt x="9086" y="18592"/>
                  <a:pt x="9086" y="18592"/>
                </a:cubicBezTo>
                <a:cubicBezTo>
                  <a:pt x="9086" y="18592"/>
                  <a:pt x="9086" y="18531"/>
                  <a:pt x="9046" y="18531"/>
                </a:cubicBezTo>
                <a:cubicBezTo>
                  <a:pt x="8967" y="18531"/>
                  <a:pt x="8887" y="18471"/>
                  <a:pt x="8768" y="18411"/>
                </a:cubicBezTo>
                <a:cubicBezTo>
                  <a:pt x="8768" y="18411"/>
                  <a:pt x="8728" y="18351"/>
                  <a:pt x="8688" y="18351"/>
                </a:cubicBezTo>
                <a:cubicBezTo>
                  <a:pt x="8648" y="18351"/>
                  <a:pt x="8608" y="18291"/>
                  <a:pt x="8608" y="18291"/>
                </a:cubicBezTo>
                <a:cubicBezTo>
                  <a:pt x="8369" y="18110"/>
                  <a:pt x="8210" y="17930"/>
                  <a:pt x="8050" y="17809"/>
                </a:cubicBezTo>
                <a:cubicBezTo>
                  <a:pt x="8130" y="17809"/>
                  <a:pt x="8210" y="17870"/>
                  <a:pt x="8289" y="17930"/>
                </a:cubicBezTo>
                <a:cubicBezTo>
                  <a:pt x="8289" y="17870"/>
                  <a:pt x="8130" y="17809"/>
                  <a:pt x="8090" y="17749"/>
                </a:cubicBezTo>
                <a:cubicBezTo>
                  <a:pt x="8090" y="17749"/>
                  <a:pt x="8090" y="17749"/>
                  <a:pt x="8130" y="17749"/>
                </a:cubicBezTo>
                <a:cubicBezTo>
                  <a:pt x="8130" y="17749"/>
                  <a:pt x="8130" y="17749"/>
                  <a:pt x="8130" y="17749"/>
                </a:cubicBezTo>
                <a:cubicBezTo>
                  <a:pt x="8130" y="17749"/>
                  <a:pt x="8130" y="17689"/>
                  <a:pt x="8170" y="17749"/>
                </a:cubicBezTo>
                <a:cubicBezTo>
                  <a:pt x="8289" y="17809"/>
                  <a:pt x="8329" y="17809"/>
                  <a:pt x="8369" y="17809"/>
                </a:cubicBezTo>
                <a:cubicBezTo>
                  <a:pt x="8409" y="17749"/>
                  <a:pt x="8329" y="17749"/>
                  <a:pt x="8289" y="17689"/>
                </a:cubicBezTo>
                <a:cubicBezTo>
                  <a:pt x="8170" y="17629"/>
                  <a:pt x="8050" y="17569"/>
                  <a:pt x="8010" y="17509"/>
                </a:cubicBezTo>
                <a:cubicBezTo>
                  <a:pt x="7931" y="17388"/>
                  <a:pt x="7851" y="17388"/>
                  <a:pt x="7771" y="17388"/>
                </a:cubicBezTo>
                <a:cubicBezTo>
                  <a:pt x="7692" y="17328"/>
                  <a:pt x="7612" y="17268"/>
                  <a:pt x="7452" y="17148"/>
                </a:cubicBezTo>
                <a:cubicBezTo>
                  <a:pt x="7532" y="17268"/>
                  <a:pt x="7612" y="17328"/>
                  <a:pt x="7771" y="17388"/>
                </a:cubicBezTo>
                <a:cubicBezTo>
                  <a:pt x="7851" y="17448"/>
                  <a:pt x="7931" y="17509"/>
                  <a:pt x="8010" y="17569"/>
                </a:cubicBezTo>
                <a:cubicBezTo>
                  <a:pt x="8090" y="17629"/>
                  <a:pt x="8090" y="17689"/>
                  <a:pt x="8010" y="17689"/>
                </a:cubicBezTo>
                <a:cubicBezTo>
                  <a:pt x="7931" y="17629"/>
                  <a:pt x="7811" y="17509"/>
                  <a:pt x="7771" y="17629"/>
                </a:cubicBezTo>
                <a:cubicBezTo>
                  <a:pt x="7771" y="17569"/>
                  <a:pt x="7731" y="17569"/>
                  <a:pt x="7692" y="17569"/>
                </a:cubicBezTo>
                <a:cubicBezTo>
                  <a:pt x="7692" y="17509"/>
                  <a:pt x="7612" y="17448"/>
                  <a:pt x="7532" y="17448"/>
                </a:cubicBezTo>
                <a:cubicBezTo>
                  <a:pt x="7333" y="17268"/>
                  <a:pt x="7094" y="17087"/>
                  <a:pt x="6855" y="16907"/>
                </a:cubicBezTo>
                <a:cubicBezTo>
                  <a:pt x="6735" y="16787"/>
                  <a:pt x="6655" y="16666"/>
                  <a:pt x="6456" y="16546"/>
                </a:cubicBezTo>
                <a:cubicBezTo>
                  <a:pt x="6376" y="16426"/>
                  <a:pt x="6137" y="16305"/>
                  <a:pt x="6058" y="16185"/>
                </a:cubicBezTo>
                <a:cubicBezTo>
                  <a:pt x="6018" y="16185"/>
                  <a:pt x="5938" y="16125"/>
                  <a:pt x="5898" y="16065"/>
                </a:cubicBezTo>
                <a:cubicBezTo>
                  <a:pt x="5858" y="16004"/>
                  <a:pt x="5818" y="16004"/>
                  <a:pt x="5818" y="15944"/>
                </a:cubicBezTo>
                <a:cubicBezTo>
                  <a:pt x="5779" y="15944"/>
                  <a:pt x="5779" y="15884"/>
                  <a:pt x="5739" y="15884"/>
                </a:cubicBezTo>
                <a:cubicBezTo>
                  <a:pt x="5818" y="15944"/>
                  <a:pt x="5898" y="16004"/>
                  <a:pt x="5978" y="16065"/>
                </a:cubicBezTo>
                <a:cubicBezTo>
                  <a:pt x="6058" y="16065"/>
                  <a:pt x="6058" y="16125"/>
                  <a:pt x="6137" y="16125"/>
                </a:cubicBezTo>
                <a:cubicBezTo>
                  <a:pt x="6177" y="16185"/>
                  <a:pt x="6257" y="16185"/>
                  <a:pt x="6297" y="16245"/>
                </a:cubicBezTo>
                <a:cubicBezTo>
                  <a:pt x="6297" y="16185"/>
                  <a:pt x="6297" y="16185"/>
                  <a:pt x="6337" y="16185"/>
                </a:cubicBezTo>
                <a:cubicBezTo>
                  <a:pt x="6456" y="16245"/>
                  <a:pt x="6536" y="16365"/>
                  <a:pt x="6695" y="16426"/>
                </a:cubicBezTo>
                <a:cubicBezTo>
                  <a:pt x="6775" y="16486"/>
                  <a:pt x="6855" y="16546"/>
                  <a:pt x="6894" y="16606"/>
                </a:cubicBezTo>
                <a:cubicBezTo>
                  <a:pt x="6894" y="16606"/>
                  <a:pt x="6855" y="16606"/>
                  <a:pt x="6894" y="16666"/>
                </a:cubicBezTo>
                <a:cubicBezTo>
                  <a:pt x="6974" y="16666"/>
                  <a:pt x="6974" y="16666"/>
                  <a:pt x="7014" y="16666"/>
                </a:cubicBezTo>
                <a:cubicBezTo>
                  <a:pt x="7054" y="16666"/>
                  <a:pt x="7094" y="16726"/>
                  <a:pt x="7173" y="16787"/>
                </a:cubicBezTo>
                <a:cubicBezTo>
                  <a:pt x="7173" y="16787"/>
                  <a:pt x="7173" y="16787"/>
                  <a:pt x="7173" y="16787"/>
                </a:cubicBezTo>
                <a:cubicBezTo>
                  <a:pt x="7413" y="17027"/>
                  <a:pt x="7811" y="17268"/>
                  <a:pt x="8130" y="17509"/>
                </a:cubicBezTo>
                <a:cubicBezTo>
                  <a:pt x="8289" y="17629"/>
                  <a:pt x="8449" y="17809"/>
                  <a:pt x="8608" y="17930"/>
                </a:cubicBezTo>
                <a:cubicBezTo>
                  <a:pt x="8688" y="17990"/>
                  <a:pt x="8807" y="18110"/>
                  <a:pt x="8927" y="18170"/>
                </a:cubicBezTo>
                <a:cubicBezTo>
                  <a:pt x="8967" y="18231"/>
                  <a:pt x="8967" y="18291"/>
                  <a:pt x="9086" y="18291"/>
                </a:cubicBezTo>
                <a:cubicBezTo>
                  <a:pt x="9286" y="18351"/>
                  <a:pt x="9166" y="18231"/>
                  <a:pt x="9166" y="18231"/>
                </a:cubicBezTo>
                <a:cubicBezTo>
                  <a:pt x="9206" y="18231"/>
                  <a:pt x="9246" y="18291"/>
                  <a:pt x="9325" y="18291"/>
                </a:cubicBezTo>
                <a:cubicBezTo>
                  <a:pt x="9246" y="18231"/>
                  <a:pt x="9126" y="18110"/>
                  <a:pt x="9007" y="17990"/>
                </a:cubicBezTo>
                <a:cubicBezTo>
                  <a:pt x="9046" y="17990"/>
                  <a:pt x="9086" y="17990"/>
                  <a:pt x="9007" y="17930"/>
                </a:cubicBezTo>
                <a:cubicBezTo>
                  <a:pt x="8887" y="17870"/>
                  <a:pt x="8807" y="1780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768" y="17689"/>
                  <a:pt x="8568" y="17629"/>
                </a:cubicBezTo>
                <a:cubicBezTo>
                  <a:pt x="8528" y="17569"/>
                  <a:pt x="8449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728" y="17629"/>
                  <a:pt x="8887" y="17809"/>
                  <a:pt x="9166" y="17930"/>
                </a:cubicBezTo>
                <a:cubicBezTo>
                  <a:pt x="9206" y="17990"/>
                  <a:pt x="9246" y="17990"/>
                  <a:pt x="9286" y="18050"/>
                </a:cubicBezTo>
                <a:cubicBezTo>
                  <a:pt x="9405" y="18050"/>
                  <a:pt x="9246" y="17990"/>
                  <a:pt x="9246" y="17990"/>
                </a:cubicBezTo>
                <a:cubicBezTo>
                  <a:pt x="9286" y="17990"/>
                  <a:pt x="9325" y="17930"/>
                  <a:pt x="9365" y="17930"/>
                </a:cubicBezTo>
                <a:cubicBezTo>
                  <a:pt x="9525" y="18050"/>
                  <a:pt x="9604" y="18110"/>
                  <a:pt x="9724" y="18231"/>
                </a:cubicBezTo>
                <a:cubicBezTo>
                  <a:pt x="9804" y="18291"/>
                  <a:pt x="9883" y="18351"/>
                  <a:pt x="9963" y="18351"/>
                </a:cubicBezTo>
                <a:cubicBezTo>
                  <a:pt x="10083" y="18411"/>
                  <a:pt x="9844" y="18291"/>
                  <a:pt x="9804" y="18231"/>
                </a:cubicBezTo>
                <a:cubicBezTo>
                  <a:pt x="9804" y="18231"/>
                  <a:pt x="9804" y="18231"/>
                  <a:pt x="9804" y="18170"/>
                </a:cubicBezTo>
                <a:cubicBezTo>
                  <a:pt x="9804" y="18170"/>
                  <a:pt x="9804" y="18170"/>
                  <a:pt x="9804" y="18170"/>
                </a:cubicBezTo>
                <a:cubicBezTo>
                  <a:pt x="9844" y="18170"/>
                  <a:pt x="9844" y="18170"/>
                  <a:pt x="9883" y="18170"/>
                </a:cubicBezTo>
                <a:cubicBezTo>
                  <a:pt x="9764" y="18110"/>
                  <a:pt x="9565" y="17990"/>
                  <a:pt x="9485" y="17930"/>
                </a:cubicBezTo>
                <a:cubicBezTo>
                  <a:pt x="9445" y="17870"/>
                  <a:pt x="9445" y="17870"/>
                  <a:pt x="9405" y="17809"/>
                </a:cubicBezTo>
                <a:cubicBezTo>
                  <a:pt x="9405" y="17809"/>
                  <a:pt x="9445" y="17809"/>
                  <a:pt x="9485" y="17809"/>
                </a:cubicBezTo>
                <a:cubicBezTo>
                  <a:pt x="9485" y="17809"/>
                  <a:pt x="9485" y="17809"/>
                  <a:pt x="9445" y="17749"/>
                </a:cubicBezTo>
                <a:cubicBezTo>
                  <a:pt x="9206" y="17569"/>
                  <a:pt x="9206" y="17569"/>
                  <a:pt x="9445" y="17569"/>
                </a:cubicBezTo>
                <a:cubicBezTo>
                  <a:pt x="9525" y="17569"/>
                  <a:pt x="9525" y="17629"/>
                  <a:pt x="9644" y="17629"/>
                </a:cubicBezTo>
                <a:cubicBezTo>
                  <a:pt x="9724" y="17629"/>
                  <a:pt x="9604" y="17569"/>
                  <a:pt x="9565" y="17569"/>
                </a:cubicBezTo>
                <a:cubicBezTo>
                  <a:pt x="9525" y="17509"/>
                  <a:pt x="9525" y="17448"/>
                  <a:pt x="9604" y="17509"/>
                </a:cubicBezTo>
                <a:cubicBezTo>
                  <a:pt x="9844" y="17629"/>
                  <a:pt x="10083" y="17689"/>
                  <a:pt x="10282" y="17870"/>
                </a:cubicBezTo>
                <a:cubicBezTo>
                  <a:pt x="10282" y="17870"/>
                  <a:pt x="10322" y="17870"/>
                  <a:pt x="10282" y="17870"/>
                </a:cubicBezTo>
                <a:cubicBezTo>
                  <a:pt x="10282" y="17870"/>
                  <a:pt x="10202" y="17809"/>
                  <a:pt x="10162" y="17870"/>
                </a:cubicBezTo>
                <a:cubicBezTo>
                  <a:pt x="10362" y="18050"/>
                  <a:pt x="10760" y="18170"/>
                  <a:pt x="10959" y="18351"/>
                </a:cubicBezTo>
                <a:cubicBezTo>
                  <a:pt x="11039" y="18471"/>
                  <a:pt x="11159" y="18531"/>
                  <a:pt x="11318" y="18652"/>
                </a:cubicBezTo>
                <a:cubicBezTo>
                  <a:pt x="11358" y="18712"/>
                  <a:pt x="11398" y="18712"/>
                  <a:pt x="11477" y="18712"/>
                </a:cubicBezTo>
                <a:cubicBezTo>
                  <a:pt x="11557" y="18712"/>
                  <a:pt x="11517" y="18652"/>
                  <a:pt x="11438" y="18652"/>
                </a:cubicBezTo>
                <a:cubicBezTo>
                  <a:pt x="11278" y="18531"/>
                  <a:pt x="11438" y="18592"/>
                  <a:pt x="11438" y="18531"/>
                </a:cubicBezTo>
                <a:cubicBezTo>
                  <a:pt x="11477" y="18531"/>
                  <a:pt x="11517" y="18531"/>
                  <a:pt x="11517" y="18592"/>
                </a:cubicBezTo>
                <a:cubicBezTo>
                  <a:pt x="11438" y="18531"/>
                  <a:pt x="11438" y="18411"/>
                  <a:pt x="11238" y="18411"/>
                </a:cubicBezTo>
                <a:cubicBezTo>
                  <a:pt x="11199" y="18411"/>
                  <a:pt x="11278" y="18471"/>
                  <a:pt x="11278" y="18471"/>
                </a:cubicBezTo>
                <a:cubicBezTo>
                  <a:pt x="11159" y="18471"/>
                  <a:pt x="11159" y="18411"/>
                  <a:pt x="11079" y="18351"/>
                </a:cubicBezTo>
                <a:cubicBezTo>
                  <a:pt x="10880" y="18231"/>
                  <a:pt x="10880" y="18170"/>
                  <a:pt x="10680" y="18050"/>
                </a:cubicBezTo>
                <a:cubicBezTo>
                  <a:pt x="10601" y="17990"/>
                  <a:pt x="10521" y="17930"/>
                  <a:pt x="10441" y="17870"/>
                </a:cubicBezTo>
                <a:cubicBezTo>
                  <a:pt x="10441" y="17809"/>
                  <a:pt x="10481" y="17809"/>
                  <a:pt x="10441" y="17749"/>
                </a:cubicBezTo>
                <a:cubicBezTo>
                  <a:pt x="10362" y="17689"/>
                  <a:pt x="10282" y="17629"/>
                  <a:pt x="10202" y="17569"/>
                </a:cubicBezTo>
                <a:cubicBezTo>
                  <a:pt x="10202" y="17569"/>
                  <a:pt x="10162" y="17569"/>
                  <a:pt x="10162" y="17569"/>
                </a:cubicBezTo>
                <a:cubicBezTo>
                  <a:pt x="10242" y="17629"/>
                  <a:pt x="10322" y="17689"/>
                  <a:pt x="10401" y="17749"/>
                </a:cubicBezTo>
                <a:cubicBezTo>
                  <a:pt x="10202" y="17689"/>
                  <a:pt x="10162" y="17629"/>
                  <a:pt x="10043" y="17569"/>
                </a:cubicBezTo>
                <a:cubicBezTo>
                  <a:pt x="10003" y="17448"/>
                  <a:pt x="9764" y="17328"/>
                  <a:pt x="9644" y="17268"/>
                </a:cubicBezTo>
                <a:cubicBezTo>
                  <a:pt x="9644" y="17208"/>
                  <a:pt x="9604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405" y="17148"/>
                  <a:pt x="9325" y="1702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086" y="16847"/>
                  <a:pt x="9007" y="16787"/>
                  <a:pt x="8927" y="16787"/>
                </a:cubicBezTo>
                <a:cubicBezTo>
                  <a:pt x="8887" y="16666"/>
                  <a:pt x="8768" y="16606"/>
                  <a:pt x="8648" y="16546"/>
                </a:cubicBezTo>
                <a:cubicBezTo>
                  <a:pt x="8568" y="16486"/>
                  <a:pt x="8528" y="16426"/>
                  <a:pt x="8449" y="16426"/>
                </a:cubicBezTo>
                <a:cubicBezTo>
                  <a:pt x="8449" y="16365"/>
                  <a:pt x="8449" y="16365"/>
                  <a:pt x="8449" y="16365"/>
                </a:cubicBezTo>
                <a:cubicBezTo>
                  <a:pt x="8369" y="16305"/>
                  <a:pt x="8249" y="16245"/>
                  <a:pt x="8289" y="16185"/>
                </a:cubicBezTo>
                <a:cubicBezTo>
                  <a:pt x="8528" y="16305"/>
                  <a:pt x="8688" y="16486"/>
                  <a:pt x="8967" y="16606"/>
                </a:cubicBezTo>
                <a:cubicBezTo>
                  <a:pt x="9405" y="16967"/>
                  <a:pt x="9804" y="17268"/>
                  <a:pt x="10242" y="17569"/>
                </a:cubicBezTo>
                <a:cubicBezTo>
                  <a:pt x="10282" y="17569"/>
                  <a:pt x="10362" y="17629"/>
                  <a:pt x="10401" y="17629"/>
                </a:cubicBezTo>
                <a:cubicBezTo>
                  <a:pt x="10441" y="17689"/>
                  <a:pt x="10441" y="17689"/>
                  <a:pt x="10481" y="17689"/>
                </a:cubicBezTo>
                <a:cubicBezTo>
                  <a:pt x="10720" y="17870"/>
                  <a:pt x="10920" y="18050"/>
                  <a:pt x="11159" y="18170"/>
                </a:cubicBezTo>
                <a:cubicBezTo>
                  <a:pt x="11398" y="18351"/>
                  <a:pt x="11677" y="18531"/>
                  <a:pt x="11836" y="18712"/>
                </a:cubicBezTo>
                <a:cubicBezTo>
                  <a:pt x="11876" y="18772"/>
                  <a:pt x="11996" y="18832"/>
                  <a:pt x="12075" y="18953"/>
                </a:cubicBezTo>
                <a:cubicBezTo>
                  <a:pt x="12035" y="18892"/>
                  <a:pt x="11996" y="18892"/>
                  <a:pt x="11956" y="18892"/>
                </a:cubicBezTo>
                <a:cubicBezTo>
                  <a:pt x="11996" y="18953"/>
                  <a:pt x="12035" y="18953"/>
                  <a:pt x="12115" y="19013"/>
                </a:cubicBezTo>
                <a:cubicBezTo>
                  <a:pt x="12155" y="19013"/>
                  <a:pt x="12115" y="18953"/>
                  <a:pt x="12115" y="18953"/>
                </a:cubicBezTo>
                <a:cubicBezTo>
                  <a:pt x="12155" y="18953"/>
                  <a:pt x="12195" y="19013"/>
                  <a:pt x="12314" y="19013"/>
                </a:cubicBezTo>
                <a:cubicBezTo>
                  <a:pt x="12115" y="18892"/>
                  <a:pt x="12075" y="18832"/>
                  <a:pt x="11916" y="18712"/>
                </a:cubicBezTo>
                <a:cubicBezTo>
                  <a:pt x="11836" y="18652"/>
                  <a:pt x="11796" y="18592"/>
                  <a:pt x="11717" y="18531"/>
                </a:cubicBezTo>
                <a:cubicBezTo>
                  <a:pt x="11557" y="18411"/>
                  <a:pt x="11318" y="18231"/>
                  <a:pt x="11159" y="18050"/>
                </a:cubicBezTo>
                <a:cubicBezTo>
                  <a:pt x="11199" y="18050"/>
                  <a:pt x="11159" y="18050"/>
                  <a:pt x="11159" y="17990"/>
                </a:cubicBezTo>
                <a:cubicBezTo>
                  <a:pt x="11119" y="17990"/>
                  <a:pt x="11119" y="17930"/>
                  <a:pt x="11159" y="17930"/>
                </a:cubicBezTo>
                <a:cubicBezTo>
                  <a:pt x="11238" y="17930"/>
                  <a:pt x="11318" y="17990"/>
                  <a:pt x="11358" y="18050"/>
                </a:cubicBezTo>
                <a:cubicBezTo>
                  <a:pt x="11477" y="18110"/>
                  <a:pt x="11637" y="18170"/>
                  <a:pt x="11796" y="18231"/>
                </a:cubicBezTo>
                <a:cubicBezTo>
                  <a:pt x="11956" y="18351"/>
                  <a:pt x="12035" y="18291"/>
                  <a:pt x="12115" y="18291"/>
                </a:cubicBezTo>
                <a:cubicBezTo>
                  <a:pt x="12115" y="18291"/>
                  <a:pt x="12195" y="18291"/>
                  <a:pt x="12235" y="18291"/>
                </a:cubicBezTo>
                <a:cubicBezTo>
                  <a:pt x="12275" y="18351"/>
                  <a:pt x="12275" y="18351"/>
                  <a:pt x="12195" y="18351"/>
                </a:cubicBezTo>
                <a:cubicBezTo>
                  <a:pt x="12075" y="18351"/>
                  <a:pt x="12115" y="18411"/>
                  <a:pt x="12035" y="18411"/>
                </a:cubicBezTo>
                <a:cubicBezTo>
                  <a:pt x="12195" y="18471"/>
                  <a:pt x="12354" y="18531"/>
                  <a:pt x="12514" y="18652"/>
                </a:cubicBezTo>
                <a:cubicBezTo>
                  <a:pt x="12474" y="18592"/>
                  <a:pt x="12434" y="18531"/>
                  <a:pt x="12434" y="18471"/>
                </a:cubicBezTo>
                <a:cubicBezTo>
                  <a:pt x="12514" y="18531"/>
                  <a:pt x="12713" y="18592"/>
                  <a:pt x="12673" y="18471"/>
                </a:cubicBezTo>
                <a:cubicBezTo>
                  <a:pt x="12633" y="18351"/>
                  <a:pt x="12633" y="18351"/>
                  <a:pt x="12793" y="18351"/>
                </a:cubicBezTo>
                <a:cubicBezTo>
                  <a:pt x="12633" y="18291"/>
                  <a:pt x="12514" y="18170"/>
                  <a:pt x="12354" y="18170"/>
                </a:cubicBezTo>
                <a:cubicBezTo>
                  <a:pt x="12354" y="18170"/>
                  <a:pt x="12314" y="18170"/>
                  <a:pt x="12314" y="18170"/>
                </a:cubicBezTo>
                <a:cubicBezTo>
                  <a:pt x="12314" y="18110"/>
                  <a:pt x="12314" y="18110"/>
                  <a:pt x="12354" y="18110"/>
                </a:cubicBezTo>
                <a:cubicBezTo>
                  <a:pt x="12434" y="18110"/>
                  <a:pt x="12354" y="18050"/>
                  <a:pt x="12314" y="18050"/>
                </a:cubicBezTo>
                <a:cubicBezTo>
                  <a:pt x="12275" y="18050"/>
                  <a:pt x="12275" y="18050"/>
                  <a:pt x="12275" y="17990"/>
                </a:cubicBezTo>
                <a:cubicBezTo>
                  <a:pt x="12275" y="17990"/>
                  <a:pt x="12275" y="17990"/>
                  <a:pt x="12195" y="17930"/>
                </a:cubicBezTo>
                <a:cubicBezTo>
                  <a:pt x="12115" y="17870"/>
                  <a:pt x="12115" y="17870"/>
                  <a:pt x="12195" y="17870"/>
                </a:cubicBezTo>
                <a:cubicBezTo>
                  <a:pt x="12235" y="17870"/>
                  <a:pt x="12115" y="17809"/>
                  <a:pt x="12155" y="17749"/>
                </a:cubicBezTo>
                <a:cubicBezTo>
                  <a:pt x="12195" y="17809"/>
                  <a:pt x="12235" y="17870"/>
                  <a:pt x="12275" y="17870"/>
                </a:cubicBezTo>
                <a:cubicBezTo>
                  <a:pt x="12354" y="17990"/>
                  <a:pt x="12514" y="18050"/>
                  <a:pt x="12633" y="18170"/>
                </a:cubicBezTo>
                <a:cubicBezTo>
                  <a:pt x="12673" y="18231"/>
                  <a:pt x="12753" y="18291"/>
                  <a:pt x="12832" y="18351"/>
                </a:cubicBezTo>
                <a:cubicBezTo>
                  <a:pt x="12872" y="18351"/>
                  <a:pt x="12912" y="18411"/>
                  <a:pt x="12952" y="18411"/>
                </a:cubicBezTo>
                <a:cubicBezTo>
                  <a:pt x="12992" y="18411"/>
                  <a:pt x="13032" y="18471"/>
                  <a:pt x="13032" y="18471"/>
                </a:cubicBezTo>
                <a:cubicBezTo>
                  <a:pt x="13032" y="18471"/>
                  <a:pt x="13072" y="18531"/>
                  <a:pt x="13111" y="18531"/>
                </a:cubicBezTo>
                <a:cubicBezTo>
                  <a:pt x="13151" y="18531"/>
                  <a:pt x="13191" y="18592"/>
                  <a:pt x="13231" y="18592"/>
                </a:cubicBezTo>
                <a:cubicBezTo>
                  <a:pt x="13231" y="18531"/>
                  <a:pt x="13191" y="18531"/>
                  <a:pt x="13151" y="18531"/>
                </a:cubicBezTo>
                <a:cubicBezTo>
                  <a:pt x="13111" y="18471"/>
                  <a:pt x="13072" y="18411"/>
                  <a:pt x="12992" y="18411"/>
                </a:cubicBezTo>
                <a:cubicBezTo>
                  <a:pt x="12793" y="18231"/>
                  <a:pt x="12633" y="18050"/>
                  <a:pt x="12314" y="17870"/>
                </a:cubicBezTo>
                <a:cubicBezTo>
                  <a:pt x="12155" y="17689"/>
                  <a:pt x="11876" y="17509"/>
                  <a:pt x="11637" y="17328"/>
                </a:cubicBezTo>
                <a:cubicBezTo>
                  <a:pt x="11517" y="17268"/>
                  <a:pt x="11438" y="17148"/>
                  <a:pt x="11318" y="17087"/>
                </a:cubicBezTo>
                <a:cubicBezTo>
                  <a:pt x="11278" y="17027"/>
                  <a:pt x="11119" y="16907"/>
                  <a:pt x="10999" y="16847"/>
                </a:cubicBezTo>
                <a:cubicBezTo>
                  <a:pt x="11159" y="16907"/>
                  <a:pt x="11318" y="16847"/>
                  <a:pt x="11517" y="16967"/>
                </a:cubicBezTo>
                <a:cubicBezTo>
                  <a:pt x="11717" y="17087"/>
                  <a:pt x="11916" y="17208"/>
                  <a:pt x="12075" y="17328"/>
                </a:cubicBezTo>
                <a:cubicBezTo>
                  <a:pt x="12314" y="17509"/>
                  <a:pt x="12514" y="17749"/>
                  <a:pt x="12832" y="17930"/>
                </a:cubicBezTo>
                <a:cubicBezTo>
                  <a:pt x="12952" y="17990"/>
                  <a:pt x="13151" y="18050"/>
                  <a:pt x="13311" y="18170"/>
                </a:cubicBezTo>
                <a:cubicBezTo>
                  <a:pt x="13351" y="18050"/>
                  <a:pt x="13191" y="17990"/>
                  <a:pt x="13072" y="17930"/>
                </a:cubicBezTo>
                <a:cubicBezTo>
                  <a:pt x="12992" y="17870"/>
                  <a:pt x="12872" y="17870"/>
                  <a:pt x="12872" y="17809"/>
                </a:cubicBezTo>
                <a:cubicBezTo>
                  <a:pt x="12872" y="17749"/>
                  <a:pt x="12952" y="17809"/>
                  <a:pt x="13032" y="17809"/>
                </a:cubicBezTo>
                <a:cubicBezTo>
                  <a:pt x="13072" y="17809"/>
                  <a:pt x="13151" y="17809"/>
                  <a:pt x="13191" y="17809"/>
                </a:cubicBezTo>
                <a:cubicBezTo>
                  <a:pt x="13191" y="17870"/>
                  <a:pt x="13231" y="1787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31" y="17930"/>
                  <a:pt x="13151" y="17870"/>
                  <a:pt x="13151" y="17870"/>
                </a:cubicBezTo>
                <a:cubicBezTo>
                  <a:pt x="13151" y="17930"/>
                  <a:pt x="13191" y="17990"/>
                  <a:pt x="13311" y="17990"/>
                </a:cubicBezTo>
                <a:cubicBezTo>
                  <a:pt x="13311" y="17990"/>
                  <a:pt x="13351" y="18050"/>
                  <a:pt x="13351" y="18050"/>
                </a:cubicBezTo>
                <a:cubicBezTo>
                  <a:pt x="13430" y="18110"/>
                  <a:pt x="13510" y="18170"/>
                  <a:pt x="13590" y="18231"/>
                </a:cubicBezTo>
                <a:cubicBezTo>
                  <a:pt x="13590" y="18231"/>
                  <a:pt x="13630" y="18231"/>
                  <a:pt x="13630" y="18231"/>
                </a:cubicBezTo>
                <a:cubicBezTo>
                  <a:pt x="13550" y="18170"/>
                  <a:pt x="13470" y="18110"/>
                  <a:pt x="13390" y="18050"/>
                </a:cubicBezTo>
                <a:cubicBezTo>
                  <a:pt x="13351" y="17990"/>
                  <a:pt x="13351" y="17990"/>
                  <a:pt x="13430" y="17930"/>
                </a:cubicBezTo>
                <a:cubicBezTo>
                  <a:pt x="13510" y="17990"/>
                  <a:pt x="13550" y="17990"/>
                  <a:pt x="13590" y="17990"/>
                </a:cubicBezTo>
                <a:cubicBezTo>
                  <a:pt x="13630" y="18050"/>
                  <a:pt x="13709" y="18110"/>
                  <a:pt x="13829" y="18110"/>
                </a:cubicBezTo>
                <a:cubicBezTo>
                  <a:pt x="13789" y="18050"/>
                  <a:pt x="13749" y="17990"/>
                  <a:pt x="13709" y="17990"/>
                </a:cubicBezTo>
                <a:cubicBezTo>
                  <a:pt x="13669" y="17870"/>
                  <a:pt x="13510" y="17749"/>
                  <a:pt x="13351" y="17689"/>
                </a:cubicBezTo>
                <a:cubicBezTo>
                  <a:pt x="13311" y="17629"/>
                  <a:pt x="13271" y="17629"/>
                  <a:pt x="13191" y="17569"/>
                </a:cubicBezTo>
                <a:cubicBezTo>
                  <a:pt x="13191" y="17569"/>
                  <a:pt x="13191" y="17569"/>
                  <a:pt x="13151" y="17509"/>
                </a:cubicBezTo>
                <a:cubicBezTo>
                  <a:pt x="13151" y="17509"/>
                  <a:pt x="13111" y="17448"/>
                  <a:pt x="13032" y="17448"/>
                </a:cubicBezTo>
                <a:cubicBezTo>
                  <a:pt x="12992" y="17388"/>
                  <a:pt x="12952" y="17388"/>
                  <a:pt x="12952" y="17388"/>
                </a:cubicBezTo>
                <a:cubicBezTo>
                  <a:pt x="13032" y="17328"/>
                  <a:pt x="12872" y="17268"/>
                  <a:pt x="12912" y="17268"/>
                </a:cubicBezTo>
                <a:cubicBezTo>
                  <a:pt x="12952" y="17268"/>
                  <a:pt x="13111" y="17328"/>
                  <a:pt x="13111" y="17268"/>
                </a:cubicBezTo>
                <a:cubicBezTo>
                  <a:pt x="13151" y="17268"/>
                  <a:pt x="13072" y="17208"/>
                  <a:pt x="12992" y="17148"/>
                </a:cubicBezTo>
                <a:cubicBezTo>
                  <a:pt x="12912" y="17087"/>
                  <a:pt x="12872" y="17087"/>
                  <a:pt x="12832" y="17027"/>
                </a:cubicBezTo>
                <a:cubicBezTo>
                  <a:pt x="12753" y="16907"/>
                  <a:pt x="12673" y="16847"/>
                  <a:pt x="12394" y="16726"/>
                </a:cubicBezTo>
                <a:cubicBezTo>
                  <a:pt x="12354" y="16666"/>
                  <a:pt x="12115" y="16546"/>
                  <a:pt x="11996" y="16426"/>
                </a:cubicBezTo>
                <a:cubicBezTo>
                  <a:pt x="11796" y="16305"/>
                  <a:pt x="11557" y="16125"/>
                  <a:pt x="11318" y="15944"/>
                </a:cubicBezTo>
                <a:cubicBezTo>
                  <a:pt x="11278" y="15884"/>
                  <a:pt x="11199" y="15824"/>
                  <a:pt x="10999" y="15764"/>
                </a:cubicBezTo>
                <a:cubicBezTo>
                  <a:pt x="11079" y="15824"/>
                  <a:pt x="11199" y="15884"/>
                  <a:pt x="11278" y="15944"/>
                </a:cubicBezTo>
                <a:cubicBezTo>
                  <a:pt x="11358" y="16004"/>
                  <a:pt x="11398" y="16065"/>
                  <a:pt x="11477" y="16125"/>
                </a:cubicBezTo>
                <a:cubicBezTo>
                  <a:pt x="11238" y="16004"/>
                  <a:pt x="11199" y="15884"/>
                  <a:pt x="11039" y="15824"/>
                </a:cubicBezTo>
                <a:cubicBezTo>
                  <a:pt x="10959" y="15764"/>
                  <a:pt x="10880" y="15764"/>
                  <a:pt x="10840" y="15704"/>
                </a:cubicBezTo>
                <a:cubicBezTo>
                  <a:pt x="10840" y="15704"/>
                  <a:pt x="10840" y="15704"/>
                  <a:pt x="10840" y="15704"/>
                </a:cubicBezTo>
                <a:cubicBezTo>
                  <a:pt x="10840" y="15704"/>
                  <a:pt x="10840" y="15643"/>
                  <a:pt x="10760" y="15583"/>
                </a:cubicBezTo>
                <a:cubicBezTo>
                  <a:pt x="10680" y="15583"/>
                  <a:pt x="10680" y="15583"/>
                  <a:pt x="10680" y="15643"/>
                </a:cubicBezTo>
                <a:cubicBezTo>
                  <a:pt x="10561" y="15523"/>
                  <a:pt x="10441" y="15463"/>
                  <a:pt x="10362" y="15403"/>
                </a:cubicBezTo>
                <a:cubicBezTo>
                  <a:pt x="10362" y="15403"/>
                  <a:pt x="10401" y="15403"/>
                  <a:pt x="10441" y="15403"/>
                </a:cubicBezTo>
                <a:cubicBezTo>
                  <a:pt x="10481" y="15403"/>
                  <a:pt x="10521" y="15463"/>
                  <a:pt x="10561" y="15463"/>
                </a:cubicBezTo>
                <a:cubicBezTo>
                  <a:pt x="10720" y="15523"/>
                  <a:pt x="10840" y="15583"/>
                  <a:pt x="10880" y="15643"/>
                </a:cubicBezTo>
                <a:cubicBezTo>
                  <a:pt x="10920" y="15643"/>
                  <a:pt x="10959" y="15704"/>
                  <a:pt x="10999" y="15704"/>
                </a:cubicBezTo>
                <a:cubicBezTo>
                  <a:pt x="11039" y="15704"/>
                  <a:pt x="10999" y="15643"/>
                  <a:pt x="10959" y="15643"/>
                </a:cubicBezTo>
                <a:cubicBezTo>
                  <a:pt x="10999" y="15643"/>
                  <a:pt x="11039" y="15643"/>
                  <a:pt x="11039" y="15643"/>
                </a:cubicBezTo>
                <a:cubicBezTo>
                  <a:pt x="11079" y="15643"/>
                  <a:pt x="11119" y="15704"/>
                  <a:pt x="11159" y="15704"/>
                </a:cubicBezTo>
                <a:cubicBezTo>
                  <a:pt x="11358" y="15824"/>
                  <a:pt x="11517" y="16004"/>
                  <a:pt x="11717" y="16125"/>
                </a:cubicBezTo>
                <a:cubicBezTo>
                  <a:pt x="11717" y="16125"/>
                  <a:pt x="11717" y="16125"/>
                  <a:pt x="11717" y="16065"/>
                </a:cubicBezTo>
                <a:cubicBezTo>
                  <a:pt x="1171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796" y="16065"/>
                  <a:pt x="11916" y="16125"/>
                  <a:pt x="11956" y="16245"/>
                </a:cubicBezTo>
                <a:cubicBezTo>
                  <a:pt x="11996" y="16245"/>
                  <a:pt x="12075" y="16305"/>
                  <a:pt x="12195" y="16365"/>
                </a:cubicBezTo>
                <a:cubicBezTo>
                  <a:pt x="12235" y="16365"/>
                  <a:pt x="12275" y="16365"/>
                  <a:pt x="12275" y="16365"/>
                </a:cubicBezTo>
                <a:cubicBezTo>
                  <a:pt x="12354" y="16305"/>
                  <a:pt x="12235" y="16245"/>
                  <a:pt x="12155" y="16245"/>
                </a:cubicBezTo>
                <a:cubicBezTo>
                  <a:pt x="11876" y="16004"/>
                  <a:pt x="11517" y="15764"/>
                  <a:pt x="11238" y="15583"/>
                </a:cubicBezTo>
                <a:cubicBezTo>
                  <a:pt x="11238" y="15583"/>
                  <a:pt x="11238" y="15583"/>
                  <a:pt x="11238" y="15583"/>
                </a:cubicBezTo>
                <a:cubicBezTo>
                  <a:pt x="11119" y="15463"/>
                  <a:pt x="10840" y="15343"/>
                  <a:pt x="10800" y="15222"/>
                </a:cubicBezTo>
                <a:cubicBezTo>
                  <a:pt x="11199" y="15463"/>
                  <a:pt x="11557" y="15764"/>
                  <a:pt x="11916" y="16004"/>
                </a:cubicBezTo>
                <a:cubicBezTo>
                  <a:pt x="12275" y="16245"/>
                  <a:pt x="12673" y="16546"/>
                  <a:pt x="13151" y="16847"/>
                </a:cubicBezTo>
                <a:cubicBezTo>
                  <a:pt x="13231" y="16907"/>
                  <a:pt x="13311" y="16907"/>
                  <a:pt x="13390" y="16967"/>
                </a:cubicBezTo>
                <a:cubicBezTo>
                  <a:pt x="13550" y="17148"/>
                  <a:pt x="13829" y="17328"/>
                  <a:pt x="14028" y="17509"/>
                </a:cubicBezTo>
                <a:cubicBezTo>
                  <a:pt x="14068" y="17509"/>
                  <a:pt x="13908" y="17448"/>
                  <a:pt x="13908" y="17388"/>
                </a:cubicBezTo>
                <a:cubicBezTo>
                  <a:pt x="14148" y="17448"/>
                  <a:pt x="14267" y="17569"/>
                  <a:pt x="14387" y="17689"/>
                </a:cubicBezTo>
                <a:cubicBezTo>
                  <a:pt x="14466" y="17749"/>
                  <a:pt x="14546" y="17870"/>
                  <a:pt x="14785" y="17930"/>
                </a:cubicBezTo>
                <a:cubicBezTo>
                  <a:pt x="14985" y="17990"/>
                  <a:pt x="15024" y="18050"/>
                  <a:pt x="15144" y="18170"/>
                </a:cubicBezTo>
                <a:cubicBezTo>
                  <a:pt x="15144" y="18170"/>
                  <a:pt x="15144" y="18170"/>
                  <a:pt x="15144" y="18170"/>
                </a:cubicBezTo>
                <a:cubicBezTo>
                  <a:pt x="15343" y="18291"/>
                  <a:pt x="15503" y="18411"/>
                  <a:pt x="15662" y="18531"/>
                </a:cubicBezTo>
                <a:cubicBezTo>
                  <a:pt x="15542" y="18471"/>
                  <a:pt x="15503" y="18411"/>
                  <a:pt x="15423" y="18411"/>
                </a:cubicBezTo>
                <a:cubicBezTo>
                  <a:pt x="15383" y="18351"/>
                  <a:pt x="15343" y="18291"/>
                  <a:pt x="15184" y="18231"/>
                </a:cubicBezTo>
                <a:cubicBezTo>
                  <a:pt x="15224" y="18291"/>
                  <a:pt x="15263" y="18351"/>
                  <a:pt x="15383" y="18411"/>
                </a:cubicBezTo>
                <a:cubicBezTo>
                  <a:pt x="15503" y="18471"/>
                  <a:pt x="15582" y="18531"/>
                  <a:pt x="15702" y="18652"/>
                </a:cubicBezTo>
                <a:cubicBezTo>
                  <a:pt x="15782" y="18712"/>
                  <a:pt x="15861" y="18712"/>
                  <a:pt x="15901" y="18772"/>
                </a:cubicBezTo>
                <a:cubicBezTo>
                  <a:pt x="15901" y="18772"/>
                  <a:pt x="15941" y="18772"/>
                  <a:pt x="15941" y="18772"/>
                </a:cubicBezTo>
                <a:cubicBezTo>
                  <a:pt x="15861" y="18712"/>
                  <a:pt x="15821" y="18712"/>
                  <a:pt x="15782" y="18652"/>
                </a:cubicBezTo>
                <a:cubicBezTo>
                  <a:pt x="15782" y="18652"/>
                  <a:pt x="15821" y="18652"/>
                  <a:pt x="15821" y="18652"/>
                </a:cubicBezTo>
                <a:cubicBezTo>
                  <a:pt x="16021" y="18832"/>
                  <a:pt x="16339" y="19013"/>
                  <a:pt x="16459" y="19193"/>
                </a:cubicBezTo>
                <a:cubicBezTo>
                  <a:pt x="16579" y="19253"/>
                  <a:pt x="16658" y="19314"/>
                  <a:pt x="16778" y="19374"/>
                </a:cubicBezTo>
                <a:cubicBezTo>
                  <a:pt x="16778" y="19434"/>
                  <a:pt x="16818" y="19494"/>
                  <a:pt x="16977" y="19554"/>
                </a:cubicBezTo>
                <a:cubicBezTo>
                  <a:pt x="17097" y="19735"/>
                  <a:pt x="17376" y="19795"/>
                  <a:pt x="17615" y="19915"/>
                </a:cubicBezTo>
                <a:cubicBezTo>
                  <a:pt x="17615" y="19915"/>
                  <a:pt x="17615" y="19915"/>
                  <a:pt x="17655" y="19915"/>
                </a:cubicBezTo>
                <a:cubicBezTo>
                  <a:pt x="17694" y="19975"/>
                  <a:pt x="17774" y="20036"/>
                  <a:pt x="17854" y="20096"/>
                </a:cubicBezTo>
                <a:cubicBezTo>
                  <a:pt x="17934" y="20156"/>
                  <a:pt x="17854" y="20156"/>
                  <a:pt x="17774" y="20096"/>
                </a:cubicBezTo>
                <a:cubicBezTo>
                  <a:pt x="17734" y="20096"/>
                  <a:pt x="17694" y="20036"/>
                  <a:pt x="17575" y="20036"/>
                </a:cubicBezTo>
                <a:cubicBezTo>
                  <a:pt x="17615" y="20036"/>
                  <a:pt x="17694" y="20096"/>
                  <a:pt x="17734" y="20096"/>
                </a:cubicBezTo>
                <a:cubicBezTo>
                  <a:pt x="17774" y="20156"/>
                  <a:pt x="17814" y="20156"/>
                  <a:pt x="17854" y="20216"/>
                </a:cubicBezTo>
                <a:cubicBezTo>
                  <a:pt x="18013" y="20336"/>
                  <a:pt x="18292" y="20517"/>
                  <a:pt x="18531" y="20697"/>
                </a:cubicBezTo>
                <a:cubicBezTo>
                  <a:pt x="18611" y="20758"/>
                  <a:pt x="18651" y="20878"/>
                  <a:pt x="18850" y="20938"/>
                </a:cubicBezTo>
                <a:cubicBezTo>
                  <a:pt x="18810" y="20878"/>
                  <a:pt x="18691" y="20758"/>
                  <a:pt x="18571" y="20697"/>
                </a:cubicBezTo>
                <a:cubicBezTo>
                  <a:pt x="18452" y="20577"/>
                  <a:pt x="18292" y="20457"/>
                  <a:pt x="18133" y="20397"/>
                </a:cubicBezTo>
                <a:cubicBezTo>
                  <a:pt x="18213" y="20336"/>
                  <a:pt x="18013" y="20156"/>
                  <a:pt x="17934" y="20096"/>
                </a:cubicBezTo>
                <a:cubicBezTo>
                  <a:pt x="17894" y="20036"/>
                  <a:pt x="17774" y="19915"/>
                  <a:pt x="17694" y="19855"/>
                </a:cubicBezTo>
                <a:cubicBezTo>
                  <a:pt x="17694" y="19795"/>
                  <a:pt x="17575" y="19795"/>
                  <a:pt x="17495" y="19735"/>
                </a:cubicBezTo>
                <a:cubicBezTo>
                  <a:pt x="17336" y="19614"/>
                  <a:pt x="17097" y="19494"/>
                  <a:pt x="17216" y="19434"/>
                </a:cubicBezTo>
                <a:cubicBezTo>
                  <a:pt x="17256" y="19434"/>
                  <a:pt x="17176" y="19314"/>
                  <a:pt x="17017" y="19314"/>
                </a:cubicBezTo>
                <a:cubicBezTo>
                  <a:pt x="16937" y="19253"/>
                  <a:pt x="16858" y="19193"/>
                  <a:pt x="16778" y="19133"/>
                </a:cubicBezTo>
                <a:cubicBezTo>
                  <a:pt x="16738" y="19073"/>
                  <a:pt x="16658" y="19073"/>
                  <a:pt x="16618" y="19013"/>
                </a:cubicBezTo>
                <a:cubicBezTo>
                  <a:pt x="16618" y="18953"/>
                  <a:pt x="16579" y="18953"/>
                  <a:pt x="16499" y="18892"/>
                </a:cubicBezTo>
                <a:cubicBezTo>
                  <a:pt x="16459" y="18892"/>
                  <a:pt x="16499" y="18953"/>
                  <a:pt x="16539" y="19013"/>
                </a:cubicBezTo>
                <a:cubicBezTo>
                  <a:pt x="16579" y="19073"/>
                  <a:pt x="16618" y="19073"/>
                  <a:pt x="16698" y="19133"/>
                </a:cubicBezTo>
                <a:cubicBezTo>
                  <a:pt x="16778" y="19193"/>
                  <a:pt x="16778" y="19253"/>
                  <a:pt x="16698" y="19253"/>
                </a:cubicBezTo>
                <a:cubicBezTo>
                  <a:pt x="16618" y="19253"/>
                  <a:pt x="16618" y="19193"/>
                  <a:pt x="16579" y="19193"/>
                </a:cubicBezTo>
                <a:cubicBezTo>
                  <a:pt x="16260" y="18892"/>
                  <a:pt x="15901" y="18652"/>
                  <a:pt x="15582" y="18411"/>
                </a:cubicBezTo>
                <a:cubicBezTo>
                  <a:pt x="15662" y="18411"/>
                  <a:pt x="15782" y="18471"/>
                  <a:pt x="15821" y="18531"/>
                </a:cubicBezTo>
                <a:cubicBezTo>
                  <a:pt x="16021" y="18712"/>
                  <a:pt x="16220" y="18712"/>
                  <a:pt x="16459" y="18712"/>
                </a:cubicBezTo>
                <a:cubicBezTo>
                  <a:pt x="16459" y="18772"/>
                  <a:pt x="16419" y="18772"/>
                  <a:pt x="16459" y="18772"/>
                </a:cubicBezTo>
                <a:cubicBezTo>
                  <a:pt x="16459" y="18832"/>
                  <a:pt x="16499" y="18832"/>
                  <a:pt x="16539" y="18832"/>
                </a:cubicBezTo>
                <a:cubicBezTo>
                  <a:pt x="16539" y="18772"/>
                  <a:pt x="16579" y="18772"/>
                  <a:pt x="16499" y="18712"/>
                </a:cubicBezTo>
                <a:cubicBezTo>
                  <a:pt x="16459" y="18712"/>
                  <a:pt x="16738" y="18772"/>
                  <a:pt x="16579" y="18652"/>
                </a:cubicBezTo>
                <a:cubicBezTo>
                  <a:pt x="16499" y="18592"/>
                  <a:pt x="16339" y="18592"/>
                  <a:pt x="16339" y="18592"/>
                </a:cubicBezTo>
                <a:cubicBezTo>
                  <a:pt x="16180" y="18712"/>
                  <a:pt x="16061" y="18531"/>
                  <a:pt x="15901" y="18471"/>
                </a:cubicBezTo>
                <a:cubicBezTo>
                  <a:pt x="15861" y="18411"/>
                  <a:pt x="15782" y="18351"/>
                  <a:pt x="15742" y="18351"/>
                </a:cubicBezTo>
                <a:cubicBezTo>
                  <a:pt x="15582" y="18170"/>
                  <a:pt x="15463" y="18231"/>
                  <a:pt x="15343" y="18231"/>
                </a:cubicBezTo>
                <a:cubicBezTo>
                  <a:pt x="15343" y="18231"/>
                  <a:pt x="15343" y="18231"/>
                  <a:pt x="15343" y="18231"/>
                </a:cubicBezTo>
                <a:cubicBezTo>
                  <a:pt x="15303" y="18170"/>
                  <a:pt x="15303" y="18170"/>
                  <a:pt x="15303" y="18170"/>
                </a:cubicBezTo>
                <a:cubicBezTo>
                  <a:pt x="15224" y="18110"/>
                  <a:pt x="15343" y="18110"/>
                  <a:pt x="15303" y="17990"/>
                </a:cubicBezTo>
                <a:cubicBezTo>
                  <a:pt x="15144" y="17809"/>
                  <a:pt x="14865" y="17689"/>
                  <a:pt x="14706" y="17509"/>
                </a:cubicBezTo>
                <a:cubicBezTo>
                  <a:pt x="14626" y="17509"/>
                  <a:pt x="14586" y="17448"/>
                  <a:pt x="14546" y="17388"/>
                </a:cubicBezTo>
                <a:cubicBezTo>
                  <a:pt x="14307" y="17328"/>
                  <a:pt x="14267" y="17208"/>
                  <a:pt x="14108" y="17087"/>
                </a:cubicBezTo>
                <a:cubicBezTo>
                  <a:pt x="13869" y="16967"/>
                  <a:pt x="13789" y="16787"/>
                  <a:pt x="13590" y="16666"/>
                </a:cubicBezTo>
                <a:cubicBezTo>
                  <a:pt x="13470" y="16606"/>
                  <a:pt x="13351" y="16486"/>
                  <a:pt x="13271" y="16426"/>
                </a:cubicBezTo>
                <a:cubicBezTo>
                  <a:pt x="13032" y="16245"/>
                  <a:pt x="12753" y="16065"/>
                  <a:pt x="12514" y="15884"/>
                </a:cubicBezTo>
                <a:cubicBezTo>
                  <a:pt x="12474" y="15824"/>
                  <a:pt x="12394" y="15824"/>
                  <a:pt x="12354" y="15764"/>
                </a:cubicBezTo>
                <a:cubicBezTo>
                  <a:pt x="12394" y="15764"/>
                  <a:pt x="12434" y="15764"/>
                  <a:pt x="12474" y="15764"/>
                </a:cubicBezTo>
                <a:cubicBezTo>
                  <a:pt x="12673" y="15944"/>
                  <a:pt x="12872" y="16065"/>
                  <a:pt x="13111" y="16185"/>
                </a:cubicBezTo>
                <a:cubicBezTo>
                  <a:pt x="13072" y="16185"/>
                  <a:pt x="13072" y="16185"/>
                  <a:pt x="13072" y="16125"/>
                </a:cubicBezTo>
                <a:cubicBezTo>
                  <a:pt x="13072" y="16185"/>
                  <a:pt x="13111" y="16185"/>
                  <a:pt x="13111" y="16185"/>
                </a:cubicBezTo>
                <a:cubicBezTo>
                  <a:pt x="13351" y="16365"/>
                  <a:pt x="13630" y="16546"/>
                  <a:pt x="13869" y="16787"/>
                </a:cubicBezTo>
                <a:cubicBezTo>
                  <a:pt x="14108" y="16907"/>
                  <a:pt x="14387" y="17087"/>
                  <a:pt x="14626" y="17268"/>
                </a:cubicBezTo>
                <a:cubicBezTo>
                  <a:pt x="15024" y="17509"/>
                  <a:pt x="15423" y="17809"/>
                  <a:pt x="15782" y="18050"/>
                </a:cubicBezTo>
                <a:cubicBezTo>
                  <a:pt x="15861" y="18110"/>
                  <a:pt x="15981" y="18231"/>
                  <a:pt x="16100" y="18291"/>
                </a:cubicBezTo>
                <a:cubicBezTo>
                  <a:pt x="16300" y="18471"/>
                  <a:pt x="16658" y="18652"/>
                  <a:pt x="16897" y="18892"/>
                </a:cubicBezTo>
                <a:cubicBezTo>
                  <a:pt x="16937" y="18953"/>
                  <a:pt x="17097" y="19013"/>
                  <a:pt x="17216" y="19133"/>
                </a:cubicBezTo>
                <a:cubicBezTo>
                  <a:pt x="17256" y="19073"/>
                  <a:pt x="17057" y="18953"/>
                  <a:pt x="16977" y="18892"/>
                </a:cubicBezTo>
                <a:cubicBezTo>
                  <a:pt x="16977" y="18892"/>
                  <a:pt x="16977" y="18892"/>
                  <a:pt x="16977" y="18892"/>
                </a:cubicBezTo>
                <a:cubicBezTo>
                  <a:pt x="17057" y="18832"/>
                  <a:pt x="17097" y="18832"/>
                  <a:pt x="17376" y="18953"/>
                </a:cubicBezTo>
                <a:cubicBezTo>
                  <a:pt x="17296" y="18892"/>
                  <a:pt x="17296" y="18772"/>
                  <a:pt x="17137" y="18712"/>
                </a:cubicBezTo>
                <a:cubicBezTo>
                  <a:pt x="17057" y="18712"/>
                  <a:pt x="17176" y="18832"/>
                  <a:pt x="16977" y="18712"/>
                </a:cubicBezTo>
                <a:cubicBezTo>
                  <a:pt x="16818" y="18652"/>
                  <a:pt x="16858" y="18592"/>
                  <a:pt x="16738" y="18531"/>
                </a:cubicBezTo>
                <a:cubicBezTo>
                  <a:pt x="16738" y="18471"/>
                  <a:pt x="16937" y="18471"/>
                  <a:pt x="16937" y="18471"/>
                </a:cubicBezTo>
                <a:cubicBezTo>
                  <a:pt x="17296" y="18592"/>
                  <a:pt x="16937" y="18471"/>
                  <a:pt x="16977" y="18411"/>
                </a:cubicBezTo>
                <a:cubicBezTo>
                  <a:pt x="16937" y="18411"/>
                  <a:pt x="16977" y="18411"/>
                  <a:pt x="17017" y="18411"/>
                </a:cubicBezTo>
                <a:cubicBezTo>
                  <a:pt x="17017" y="18411"/>
                  <a:pt x="17057" y="18411"/>
                  <a:pt x="17097" y="18411"/>
                </a:cubicBezTo>
                <a:cubicBezTo>
                  <a:pt x="17137" y="18411"/>
                  <a:pt x="17216" y="18471"/>
                  <a:pt x="17296" y="18531"/>
                </a:cubicBezTo>
                <a:cubicBezTo>
                  <a:pt x="17376" y="18592"/>
                  <a:pt x="17455" y="18652"/>
                  <a:pt x="17535" y="18712"/>
                </a:cubicBezTo>
                <a:cubicBezTo>
                  <a:pt x="17694" y="18892"/>
                  <a:pt x="18013" y="19073"/>
                  <a:pt x="18332" y="19253"/>
                </a:cubicBezTo>
                <a:cubicBezTo>
                  <a:pt x="18053" y="19073"/>
                  <a:pt x="17894" y="18892"/>
                  <a:pt x="17575" y="18712"/>
                </a:cubicBezTo>
                <a:cubicBezTo>
                  <a:pt x="17495" y="18652"/>
                  <a:pt x="17415" y="18592"/>
                  <a:pt x="17296" y="18531"/>
                </a:cubicBezTo>
                <a:cubicBezTo>
                  <a:pt x="17256" y="18471"/>
                  <a:pt x="17176" y="18411"/>
                  <a:pt x="17097" y="18351"/>
                </a:cubicBezTo>
                <a:cubicBezTo>
                  <a:pt x="17176" y="18351"/>
                  <a:pt x="17097" y="18291"/>
                  <a:pt x="17137" y="18231"/>
                </a:cubicBezTo>
                <a:cubicBezTo>
                  <a:pt x="17296" y="18231"/>
                  <a:pt x="17376" y="18351"/>
                  <a:pt x="17455" y="18411"/>
                </a:cubicBezTo>
                <a:cubicBezTo>
                  <a:pt x="17894" y="18772"/>
                  <a:pt x="18332" y="19073"/>
                  <a:pt x="18770" y="19434"/>
                </a:cubicBezTo>
                <a:cubicBezTo>
                  <a:pt x="18810" y="19494"/>
                  <a:pt x="18850" y="19554"/>
                  <a:pt x="18930" y="19554"/>
                </a:cubicBezTo>
                <a:cubicBezTo>
                  <a:pt x="18970" y="19614"/>
                  <a:pt x="19089" y="19735"/>
                  <a:pt x="19209" y="19795"/>
                </a:cubicBezTo>
                <a:cubicBezTo>
                  <a:pt x="19209" y="19795"/>
                  <a:pt x="19209" y="19795"/>
                  <a:pt x="19209" y="19795"/>
                </a:cubicBezTo>
                <a:cubicBezTo>
                  <a:pt x="19209" y="19795"/>
                  <a:pt x="19249" y="19795"/>
                  <a:pt x="19249" y="19855"/>
                </a:cubicBezTo>
                <a:cubicBezTo>
                  <a:pt x="19328" y="19915"/>
                  <a:pt x="19408" y="19975"/>
                  <a:pt x="19528" y="20096"/>
                </a:cubicBezTo>
                <a:cubicBezTo>
                  <a:pt x="19568" y="20156"/>
                  <a:pt x="19568" y="20216"/>
                  <a:pt x="19846" y="20397"/>
                </a:cubicBezTo>
                <a:cubicBezTo>
                  <a:pt x="20125" y="20517"/>
                  <a:pt x="20285" y="20697"/>
                  <a:pt x="20205" y="20818"/>
                </a:cubicBezTo>
                <a:cubicBezTo>
                  <a:pt x="20205" y="20818"/>
                  <a:pt x="20125" y="20818"/>
                  <a:pt x="20165" y="20878"/>
                </a:cubicBezTo>
                <a:cubicBezTo>
                  <a:pt x="20285" y="20938"/>
                  <a:pt x="20404" y="20938"/>
                  <a:pt x="20524" y="20998"/>
                </a:cubicBezTo>
                <a:cubicBezTo>
                  <a:pt x="20604" y="20998"/>
                  <a:pt x="20644" y="21058"/>
                  <a:pt x="20683" y="21119"/>
                </a:cubicBezTo>
                <a:cubicBezTo>
                  <a:pt x="20683" y="21119"/>
                  <a:pt x="20723" y="21119"/>
                  <a:pt x="20723" y="21119"/>
                </a:cubicBezTo>
                <a:cubicBezTo>
                  <a:pt x="20843" y="21239"/>
                  <a:pt x="20923" y="21299"/>
                  <a:pt x="21042" y="21419"/>
                </a:cubicBezTo>
                <a:cubicBezTo>
                  <a:pt x="21082" y="21480"/>
                  <a:pt x="21122" y="21480"/>
                  <a:pt x="21241" y="21540"/>
                </a:cubicBezTo>
                <a:cubicBezTo>
                  <a:pt x="21241" y="21480"/>
                  <a:pt x="21162" y="21480"/>
                  <a:pt x="21082" y="21419"/>
                </a:cubicBezTo>
                <a:cubicBezTo>
                  <a:pt x="21082" y="21419"/>
                  <a:pt x="21082" y="21359"/>
                  <a:pt x="21082" y="21359"/>
                </a:cubicBezTo>
                <a:cubicBezTo>
                  <a:pt x="21082" y="21359"/>
                  <a:pt x="21122" y="21359"/>
                  <a:pt x="21122" y="21359"/>
                </a:cubicBezTo>
                <a:cubicBezTo>
                  <a:pt x="21162" y="21359"/>
                  <a:pt x="21162" y="21359"/>
                  <a:pt x="21162" y="21419"/>
                </a:cubicBezTo>
                <a:cubicBezTo>
                  <a:pt x="21241" y="21480"/>
                  <a:pt x="21241" y="21480"/>
                  <a:pt x="21401" y="21600"/>
                </a:cubicBezTo>
                <a:cubicBezTo>
                  <a:pt x="21401" y="21540"/>
                  <a:pt x="21321" y="21480"/>
                  <a:pt x="21201" y="21419"/>
                </a:cubicBezTo>
                <a:cubicBezTo>
                  <a:pt x="21162" y="21359"/>
                  <a:pt x="21122" y="21299"/>
                  <a:pt x="21042" y="21299"/>
                </a:cubicBezTo>
                <a:cubicBezTo>
                  <a:pt x="21082" y="21239"/>
                  <a:pt x="20962" y="21179"/>
                  <a:pt x="20923" y="21119"/>
                </a:cubicBezTo>
                <a:cubicBezTo>
                  <a:pt x="20923" y="21119"/>
                  <a:pt x="20923" y="21119"/>
                  <a:pt x="20883" y="21058"/>
                </a:cubicBezTo>
                <a:cubicBezTo>
                  <a:pt x="20763" y="20998"/>
                  <a:pt x="20723" y="20938"/>
                  <a:pt x="20604" y="20878"/>
                </a:cubicBezTo>
                <a:cubicBezTo>
                  <a:pt x="20604" y="20818"/>
                  <a:pt x="20484" y="20758"/>
                  <a:pt x="20404" y="20697"/>
                </a:cubicBezTo>
                <a:cubicBezTo>
                  <a:pt x="20365" y="20637"/>
                  <a:pt x="20285" y="20577"/>
                  <a:pt x="20285" y="20517"/>
                </a:cubicBezTo>
                <a:cubicBezTo>
                  <a:pt x="20285" y="20517"/>
                  <a:pt x="20285" y="20517"/>
                  <a:pt x="20285" y="20517"/>
                </a:cubicBezTo>
                <a:cubicBezTo>
                  <a:pt x="20325" y="20517"/>
                  <a:pt x="20365" y="20517"/>
                  <a:pt x="20325" y="20517"/>
                </a:cubicBezTo>
                <a:cubicBezTo>
                  <a:pt x="20285" y="20457"/>
                  <a:pt x="20205" y="20457"/>
                  <a:pt x="20165" y="20457"/>
                </a:cubicBezTo>
                <a:cubicBezTo>
                  <a:pt x="19926" y="20276"/>
                  <a:pt x="19966" y="20216"/>
                  <a:pt x="19767" y="20096"/>
                </a:cubicBezTo>
                <a:cubicBezTo>
                  <a:pt x="19727" y="20036"/>
                  <a:pt x="19568" y="19915"/>
                  <a:pt x="19568" y="19855"/>
                </a:cubicBezTo>
                <a:cubicBezTo>
                  <a:pt x="19926" y="20096"/>
                  <a:pt x="20245" y="20336"/>
                  <a:pt x="20484" y="20517"/>
                </a:cubicBezTo>
                <a:cubicBezTo>
                  <a:pt x="20484" y="20577"/>
                  <a:pt x="20484" y="20577"/>
                  <a:pt x="20564" y="20637"/>
                </a:cubicBezTo>
                <a:cubicBezTo>
                  <a:pt x="20644" y="20697"/>
                  <a:pt x="20723" y="20758"/>
                  <a:pt x="20843" y="20818"/>
                </a:cubicBezTo>
                <a:cubicBezTo>
                  <a:pt x="20803" y="20758"/>
                  <a:pt x="20763" y="20697"/>
                  <a:pt x="20683" y="20637"/>
                </a:cubicBezTo>
                <a:cubicBezTo>
                  <a:pt x="20644" y="20577"/>
                  <a:pt x="20604" y="20577"/>
                  <a:pt x="20564" y="20577"/>
                </a:cubicBezTo>
                <a:cubicBezTo>
                  <a:pt x="20564" y="20517"/>
                  <a:pt x="20444" y="20457"/>
                  <a:pt x="20444" y="20397"/>
                </a:cubicBezTo>
                <a:cubicBezTo>
                  <a:pt x="20484" y="20397"/>
                  <a:pt x="20524" y="20457"/>
                  <a:pt x="20604" y="20457"/>
                </a:cubicBezTo>
                <a:cubicBezTo>
                  <a:pt x="20683" y="20517"/>
                  <a:pt x="20604" y="20457"/>
                  <a:pt x="20604" y="20397"/>
                </a:cubicBezTo>
                <a:cubicBezTo>
                  <a:pt x="20484" y="20336"/>
                  <a:pt x="20365" y="20276"/>
                  <a:pt x="20205" y="20216"/>
                </a:cubicBezTo>
                <a:cubicBezTo>
                  <a:pt x="20125" y="20096"/>
                  <a:pt x="19966" y="19975"/>
                  <a:pt x="19767" y="19855"/>
                </a:cubicBezTo>
                <a:cubicBezTo>
                  <a:pt x="19607" y="19735"/>
                  <a:pt x="19886" y="19735"/>
                  <a:pt x="19886" y="19675"/>
                </a:cubicBezTo>
                <a:cubicBezTo>
                  <a:pt x="19926" y="19675"/>
                  <a:pt x="19966" y="19675"/>
                  <a:pt x="20046" y="19735"/>
                </a:cubicBezTo>
                <a:cubicBezTo>
                  <a:pt x="20205" y="19855"/>
                  <a:pt x="20365" y="19975"/>
                  <a:pt x="20444" y="20036"/>
                </a:cubicBezTo>
                <a:cubicBezTo>
                  <a:pt x="20365" y="20096"/>
                  <a:pt x="20285" y="20036"/>
                  <a:pt x="20205" y="19975"/>
                </a:cubicBezTo>
                <a:cubicBezTo>
                  <a:pt x="20285" y="20036"/>
                  <a:pt x="20325" y="20156"/>
                  <a:pt x="20484" y="20156"/>
                </a:cubicBezTo>
                <a:cubicBezTo>
                  <a:pt x="20604" y="20216"/>
                  <a:pt x="20484" y="20096"/>
                  <a:pt x="20524" y="20096"/>
                </a:cubicBezTo>
                <a:cubicBezTo>
                  <a:pt x="20723" y="20156"/>
                  <a:pt x="20723" y="20156"/>
                  <a:pt x="20644" y="20036"/>
                </a:cubicBezTo>
                <a:cubicBezTo>
                  <a:pt x="20484" y="19915"/>
                  <a:pt x="20325" y="19795"/>
                  <a:pt x="20165" y="19675"/>
                </a:cubicBezTo>
                <a:cubicBezTo>
                  <a:pt x="20125" y="19614"/>
                  <a:pt x="19966" y="19554"/>
                  <a:pt x="20006" y="19554"/>
                </a:cubicBezTo>
                <a:cubicBezTo>
                  <a:pt x="20165" y="19554"/>
                  <a:pt x="20006" y="19494"/>
                  <a:pt x="20046" y="19434"/>
                </a:cubicBezTo>
                <a:cubicBezTo>
                  <a:pt x="20165" y="19494"/>
                  <a:pt x="20205" y="19554"/>
                  <a:pt x="20285" y="19554"/>
                </a:cubicBezTo>
                <a:cubicBezTo>
                  <a:pt x="20524" y="19614"/>
                  <a:pt x="20564" y="19735"/>
                  <a:pt x="20843" y="19855"/>
                </a:cubicBezTo>
                <a:cubicBezTo>
                  <a:pt x="20803" y="19795"/>
                  <a:pt x="20604" y="19735"/>
                  <a:pt x="20604" y="19675"/>
                </a:cubicBezTo>
                <a:cubicBezTo>
                  <a:pt x="20604" y="19554"/>
                  <a:pt x="20205" y="19434"/>
                  <a:pt x="20325" y="19314"/>
                </a:cubicBezTo>
                <a:cubicBezTo>
                  <a:pt x="20365" y="19374"/>
                  <a:pt x="20404" y="19374"/>
                  <a:pt x="20444" y="19434"/>
                </a:cubicBezTo>
                <a:cubicBezTo>
                  <a:pt x="20444" y="19494"/>
                  <a:pt x="20763" y="19614"/>
                  <a:pt x="20883" y="19735"/>
                </a:cubicBezTo>
                <a:cubicBezTo>
                  <a:pt x="20843" y="19675"/>
                  <a:pt x="20763" y="19554"/>
                  <a:pt x="20604" y="19494"/>
                </a:cubicBezTo>
                <a:cubicBezTo>
                  <a:pt x="20444" y="19374"/>
                  <a:pt x="20285" y="19193"/>
                  <a:pt x="20086" y="19073"/>
                </a:cubicBezTo>
                <a:cubicBezTo>
                  <a:pt x="20285" y="19193"/>
                  <a:pt x="20444" y="19253"/>
                  <a:pt x="20644" y="19374"/>
                </a:cubicBezTo>
                <a:cubicBezTo>
                  <a:pt x="20644" y="19434"/>
                  <a:pt x="20683" y="19434"/>
                  <a:pt x="20763" y="19554"/>
                </a:cubicBezTo>
                <a:cubicBezTo>
                  <a:pt x="20843" y="19494"/>
                  <a:pt x="20843" y="19494"/>
                  <a:pt x="20763" y="19374"/>
                </a:cubicBezTo>
                <a:cubicBezTo>
                  <a:pt x="20763" y="19374"/>
                  <a:pt x="20723" y="19374"/>
                  <a:pt x="20723" y="19314"/>
                </a:cubicBezTo>
                <a:cubicBezTo>
                  <a:pt x="20484" y="19013"/>
                  <a:pt x="20205" y="18712"/>
                  <a:pt x="19846" y="18351"/>
                </a:cubicBezTo>
                <a:cubicBezTo>
                  <a:pt x="19886" y="18411"/>
                  <a:pt x="19926" y="18411"/>
                  <a:pt x="19926" y="18411"/>
                </a:cubicBezTo>
                <a:cubicBezTo>
                  <a:pt x="20245" y="18712"/>
                  <a:pt x="20604" y="18953"/>
                  <a:pt x="20923" y="19253"/>
                </a:cubicBezTo>
                <a:cubicBezTo>
                  <a:pt x="21122" y="19434"/>
                  <a:pt x="21361" y="19614"/>
                  <a:pt x="21600" y="19795"/>
                </a:cubicBezTo>
                <a:cubicBezTo>
                  <a:pt x="21600" y="16726"/>
                  <a:pt x="21600" y="16726"/>
                  <a:pt x="21600" y="16726"/>
                </a:cubicBezTo>
                <a:cubicBezTo>
                  <a:pt x="21600" y="16666"/>
                  <a:pt x="21560" y="16666"/>
                  <a:pt x="21560" y="16666"/>
                </a:cubicBezTo>
                <a:cubicBezTo>
                  <a:pt x="21520" y="16606"/>
                  <a:pt x="21480" y="16546"/>
                  <a:pt x="21441" y="16546"/>
                </a:cubicBezTo>
                <a:cubicBezTo>
                  <a:pt x="21441" y="16486"/>
                  <a:pt x="21401" y="16486"/>
                  <a:pt x="21361" y="16486"/>
                </a:cubicBezTo>
                <a:cubicBezTo>
                  <a:pt x="21441" y="16426"/>
                  <a:pt x="21520" y="16426"/>
                  <a:pt x="21600" y="16486"/>
                </a:cubicBezTo>
                <a:cubicBezTo>
                  <a:pt x="21600" y="15403"/>
                  <a:pt x="21600" y="15403"/>
                  <a:pt x="21600" y="15403"/>
                </a:cubicBezTo>
                <a:cubicBezTo>
                  <a:pt x="21600" y="15403"/>
                  <a:pt x="21600" y="15403"/>
                  <a:pt x="21600" y="15343"/>
                </a:cubicBezTo>
                <a:cubicBezTo>
                  <a:pt x="21560" y="15343"/>
                  <a:pt x="21560" y="15282"/>
                  <a:pt x="21560" y="15282"/>
                </a:cubicBezTo>
                <a:cubicBezTo>
                  <a:pt x="21560" y="15282"/>
                  <a:pt x="21560" y="15282"/>
                  <a:pt x="21600" y="15282"/>
                </a:cubicBezTo>
                <a:cubicBezTo>
                  <a:pt x="21600" y="15282"/>
                  <a:pt x="21600" y="15282"/>
                  <a:pt x="21600" y="15282"/>
                </a:cubicBezTo>
                <a:cubicBezTo>
                  <a:pt x="21600" y="14260"/>
                  <a:pt x="21600" y="14260"/>
                  <a:pt x="21600" y="14260"/>
                </a:cubicBezTo>
                <a:cubicBezTo>
                  <a:pt x="21600" y="14260"/>
                  <a:pt x="21600" y="14260"/>
                  <a:pt x="21600" y="14199"/>
                </a:cubicBezTo>
                <a:cubicBezTo>
                  <a:pt x="21600" y="14199"/>
                  <a:pt x="21600" y="14199"/>
                  <a:pt x="21600" y="14199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8905"/>
                  <a:pt x="21600" y="8905"/>
                  <a:pt x="21600" y="8905"/>
                </a:cubicBezTo>
                <a:cubicBezTo>
                  <a:pt x="21520" y="8845"/>
                  <a:pt x="21441" y="8784"/>
                  <a:pt x="21401" y="8724"/>
                </a:cubicBezTo>
                <a:cubicBezTo>
                  <a:pt x="21480" y="8784"/>
                  <a:pt x="21560" y="8784"/>
                  <a:pt x="21600" y="8845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29" name="Picture Placeholder 5"/>
          <p:cNvSpPr>
            <a:spLocks noGrp="1"/>
          </p:cNvSpPr>
          <p:nvPr>
            <p:ph type="pic" idx="21"/>
          </p:nvPr>
        </p:nvSpPr>
        <p:spPr>
          <a:xfrm>
            <a:off x="5050969" y="0"/>
            <a:ext cx="7141031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30" name="Rectangle 12"/>
          <p:cNvSpPr/>
          <p:nvPr/>
        </p:nvSpPr>
        <p:spPr>
          <a:xfrm>
            <a:off x="119062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31" name="Rectangle 13"/>
          <p:cNvSpPr/>
          <p:nvPr/>
        </p:nvSpPr>
        <p:spPr>
          <a:xfrm>
            <a:off x="762000" y="0"/>
            <a:ext cx="571500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32" name="Rectangle 14"/>
          <p:cNvSpPr/>
          <p:nvPr/>
        </p:nvSpPr>
        <p:spPr>
          <a:xfrm>
            <a:off x="1404937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33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7315200" y="6094729"/>
            <a:ext cx="2844800" cy="523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Freeform 4"/>
          <p:cNvSpPr/>
          <p:nvPr/>
        </p:nvSpPr>
        <p:spPr>
          <a:xfrm>
            <a:off x="-1" y="-639709"/>
            <a:ext cx="12192003" cy="80993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8664"/>
                </a:moveTo>
                <a:cubicBezTo>
                  <a:pt x="21600" y="8363"/>
                  <a:pt x="21600" y="8363"/>
                  <a:pt x="21600" y="8363"/>
                </a:cubicBezTo>
                <a:cubicBezTo>
                  <a:pt x="21401" y="8363"/>
                  <a:pt x="21401" y="8363"/>
                  <a:pt x="21401" y="8363"/>
                </a:cubicBezTo>
                <a:cubicBezTo>
                  <a:pt x="21082" y="8123"/>
                  <a:pt x="20803" y="7882"/>
                  <a:pt x="20484" y="7641"/>
                </a:cubicBezTo>
                <a:cubicBezTo>
                  <a:pt x="19926" y="7220"/>
                  <a:pt x="19328" y="6859"/>
                  <a:pt x="18810" y="6378"/>
                </a:cubicBezTo>
                <a:cubicBezTo>
                  <a:pt x="18810" y="6378"/>
                  <a:pt x="18810" y="6378"/>
                  <a:pt x="18810" y="6378"/>
                </a:cubicBezTo>
                <a:cubicBezTo>
                  <a:pt x="18731" y="6318"/>
                  <a:pt x="18691" y="6257"/>
                  <a:pt x="18571" y="6257"/>
                </a:cubicBezTo>
                <a:cubicBezTo>
                  <a:pt x="18492" y="6197"/>
                  <a:pt x="18452" y="6137"/>
                  <a:pt x="18372" y="6077"/>
                </a:cubicBezTo>
                <a:cubicBezTo>
                  <a:pt x="18412" y="6137"/>
                  <a:pt x="18531" y="6257"/>
                  <a:pt x="18531" y="6257"/>
                </a:cubicBezTo>
                <a:cubicBezTo>
                  <a:pt x="18571" y="6318"/>
                  <a:pt x="18611" y="6318"/>
                  <a:pt x="18611" y="6318"/>
                </a:cubicBezTo>
                <a:cubicBezTo>
                  <a:pt x="18651" y="6378"/>
                  <a:pt x="18731" y="6438"/>
                  <a:pt x="18731" y="6438"/>
                </a:cubicBezTo>
                <a:cubicBezTo>
                  <a:pt x="18651" y="6438"/>
                  <a:pt x="18810" y="6498"/>
                  <a:pt x="18770" y="6558"/>
                </a:cubicBezTo>
                <a:cubicBezTo>
                  <a:pt x="18731" y="6558"/>
                  <a:pt x="18691" y="6498"/>
                  <a:pt x="18691" y="6498"/>
                </a:cubicBezTo>
                <a:cubicBezTo>
                  <a:pt x="18691" y="6558"/>
                  <a:pt x="18770" y="6558"/>
                  <a:pt x="18810" y="6618"/>
                </a:cubicBezTo>
                <a:cubicBezTo>
                  <a:pt x="18850" y="6618"/>
                  <a:pt x="18930" y="6679"/>
                  <a:pt x="18930" y="6739"/>
                </a:cubicBezTo>
                <a:cubicBezTo>
                  <a:pt x="18890" y="6679"/>
                  <a:pt x="18810" y="6618"/>
                  <a:pt x="18770" y="6618"/>
                </a:cubicBezTo>
                <a:cubicBezTo>
                  <a:pt x="18770" y="6618"/>
                  <a:pt x="18731" y="6618"/>
                  <a:pt x="18731" y="6618"/>
                </a:cubicBezTo>
                <a:cubicBezTo>
                  <a:pt x="18810" y="6679"/>
                  <a:pt x="18850" y="6679"/>
                  <a:pt x="18930" y="6739"/>
                </a:cubicBezTo>
                <a:cubicBezTo>
                  <a:pt x="18970" y="6799"/>
                  <a:pt x="19010" y="6799"/>
                  <a:pt x="19089" y="6859"/>
                </a:cubicBezTo>
                <a:cubicBezTo>
                  <a:pt x="19089" y="6859"/>
                  <a:pt x="19089" y="6919"/>
                  <a:pt x="19049" y="6919"/>
                </a:cubicBezTo>
                <a:cubicBezTo>
                  <a:pt x="18970" y="6859"/>
                  <a:pt x="18890" y="6739"/>
                  <a:pt x="18810" y="6679"/>
                </a:cubicBezTo>
                <a:cubicBezTo>
                  <a:pt x="18651" y="6558"/>
                  <a:pt x="18452" y="6438"/>
                  <a:pt x="18252" y="6318"/>
                </a:cubicBezTo>
                <a:cubicBezTo>
                  <a:pt x="18252" y="6318"/>
                  <a:pt x="18213" y="6318"/>
                  <a:pt x="18213" y="6257"/>
                </a:cubicBezTo>
                <a:cubicBezTo>
                  <a:pt x="18173" y="6257"/>
                  <a:pt x="18093" y="6197"/>
                  <a:pt x="18053" y="6137"/>
                </a:cubicBezTo>
                <a:cubicBezTo>
                  <a:pt x="18013" y="6137"/>
                  <a:pt x="17973" y="6077"/>
                  <a:pt x="17894" y="6077"/>
                </a:cubicBezTo>
                <a:cubicBezTo>
                  <a:pt x="17814" y="6017"/>
                  <a:pt x="17774" y="5957"/>
                  <a:pt x="17655" y="5896"/>
                </a:cubicBezTo>
                <a:cubicBezTo>
                  <a:pt x="17655" y="5957"/>
                  <a:pt x="17734" y="6017"/>
                  <a:pt x="17854" y="6077"/>
                </a:cubicBezTo>
                <a:cubicBezTo>
                  <a:pt x="18013" y="6257"/>
                  <a:pt x="18173" y="6378"/>
                  <a:pt x="18332" y="6378"/>
                </a:cubicBezTo>
                <a:cubicBezTo>
                  <a:pt x="18531" y="6558"/>
                  <a:pt x="18691" y="6679"/>
                  <a:pt x="18890" y="6799"/>
                </a:cubicBezTo>
                <a:cubicBezTo>
                  <a:pt x="19010" y="6919"/>
                  <a:pt x="19169" y="6979"/>
                  <a:pt x="19289" y="7100"/>
                </a:cubicBezTo>
                <a:cubicBezTo>
                  <a:pt x="19368" y="7160"/>
                  <a:pt x="19448" y="7220"/>
                  <a:pt x="19528" y="7280"/>
                </a:cubicBezTo>
                <a:cubicBezTo>
                  <a:pt x="19568" y="7340"/>
                  <a:pt x="19647" y="7401"/>
                  <a:pt x="19687" y="7461"/>
                </a:cubicBezTo>
                <a:cubicBezTo>
                  <a:pt x="19607" y="7401"/>
                  <a:pt x="19568" y="7340"/>
                  <a:pt x="19488" y="7280"/>
                </a:cubicBezTo>
                <a:cubicBezTo>
                  <a:pt x="19488" y="7280"/>
                  <a:pt x="19448" y="7280"/>
                  <a:pt x="19408" y="7280"/>
                </a:cubicBezTo>
                <a:cubicBezTo>
                  <a:pt x="19408" y="7280"/>
                  <a:pt x="19408" y="7280"/>
                  <a:pt x="19408" y="7280"/>
                </a:cubicBezTo>
                <a:cubicBezTo>
                  <a:pt x="19408" y="7280"/>
                  <a:pt x="19488" y="7340"/>
                  <a:pt x="19568" y="7401"/>
                </a:cubicBezTo>
                <a:cubicBezTo>
                  <a:pt x="19568" y="7401"/>
                  <a:pt x="19607" y="7461"/>
                  <a:pt x="19607" y="7461"/>
                </a:cubicBezTo>
                <a:cubicBezTo>
                  <a:pt x="19687" y="7521"/>
                  <a:pt x="19727" y="7521"/>
                  <a:pt x="19767" y="7581"/>
                </a:cubicBezTo>
                <a:cubicBezTo>
                  <a:pt x="19846" y="7581"/>
                  <a:pt x="19886" y="7641"/>
                  <a:pt x="19966" y="7641"/>
                </a:cubicBezTo>
                <a:cubicBezTo>
                  <a:pt x="19966" y="7641"/>
                  <a:pt x="19966" y="7701"/>
                  <a:pt x="19966" y="7701"/>
                </a:cubicBezTo>
                <a:cubicBezTo>
                  <a:pt x="20046" y="7822"/>
                  <a:pt x="20086" y="7882"/>
                  <a:pt x="20205" y="7882"/>
                </a:cubicBezTo>
                <a:cubicBezTo>
                  <a:pt x="20325" y="7942"/>
                  <a:pt x="20365" y="8002"/>
                  <a:pt x="20484" y="8062"/>
                </a:cubicBezTo>
                <a:cubicBezTo>
                  <a:pt x="20484" y="8123"/>
                  <a:pt x="20444" y="8123"/>
                  <a:pt x="20325" y="8123"/>
                </a:cubicBezTo>
                <a:cubicBezTo>
                  <a:pt x="20404" y="8183"/>
                  <a:pt x="20484" y="8183"/>
                  <a:pt x="20524" y="8243"/>
                </a:cubicBezTo>
                <a:cubicBezTo>
                  <a:pt x="20524" y="8243"/>
                  <a:pt x="20524" y="8243"/>
                  <a:pt x="20524" y="8243"/>
                </a:cubicBezTo>
                <a:cubicBezTo>
                  <a:pt x="20125" y="8002"/>
                  <a:pt x="19687" y="7701"/>
                  <a:pt x="19328" y="7401"/>
                </a:cubicBezTo>
                <a:cubicBezTo>
                  <a:pt x="19289" y="7401"/>
                  <a:pt x="19249" y="7401"/>
                  <a:pt x="19209" y="7340"/>
                </a:cubicBezTo>
                <a:cubicBezTo>
                  <a:pt x="19089" y="7280"/>
                  <a:pt x="18970" y="7160"/>
                  <a:pt x="18850" y="7100"/>
                </a:cubicBezTo>
                <a:cubicBezTo>
                  <a:pt x="18810" y="7040"/>
                  <a:pt x="18770" y="7040"/>
                  <a:pt x="18770" y="7040"/>
                </a:cubicBezTo>
                <a:cubicBezTo>
                  <a:pt x="18731" y="7040"/>
                  <a:pt x="18691" y="7040"/>
                  <a:pt x="18651" y="7040"/>
                </a:cubicBezTo>
                <a:cubicBezTo>
                  <a:pt x="18133" y="6618"/>
                  <a:pt x="17694" y="6257"/>
                  <a:pt x="17137" y="5836"/>
                </a:cubicBezTo>
                <a:cubicBezTo>
                  <a:pt x="17137" y="5776"/>
                  <a:pt x="17057" y="5716"/>
                  <a:pt x="16977" y="5656"/>
                </a:cubicBezTo>
                <a:cubicBezTo>
                  <a:pt x="16937" y="5656"/>
                  <a:pt x="16937" y="5596"/>
                  <a:pt x="16778" y="5535"/>
                </a:cubicBezTo>
                <a:cubicBezTo>
                  <a:pt x="16778" y="5535"/>
                  <a:pt x="16658" y="5535"/>
                  <a:pt x="16618" y="5475"/>
                </a:cubicBezTo>
                <a:cubicBezTo>
                  <a:pt x="16419" y="5355"/>
                  <a:pt x="16300" y="5235"/>
                  <a:pt x="16061" y="5054"/>
                </a:cubicBezTo>
                <a:cubicBezTo>
                  <a:pt x="16140" y="5174"/>
                  <a:pt x="16300" y="5235"/>
                  <a:pt x="16300" y="5355"/>
                </a:cubicBezTo>
                <a:cubicBezTo>
                  <a:pt x="15901" y="5054"/>
                  <a:pt x="15542" y="4813"/>
                  <a:pt x="15224" y="4573"/>
                </a:cubicBezTo>
                <a:cubicBezTo>
                  <a:pt x="15144" y="4452"/>
                  <a:pt x="15064" y="4392"/>
                  <a:pt x="14905" y="4332"/>
                </a:cubicBezTo>
                <a:cubicBezTo>
                  <a:pt x="14905" y="4332"/>
                  <a:pt x="14865" y="4272"/>
                  <a:pt x="14865" y="4272"/>
                </a:cubicBezTo>
                <a:cubicBezTo>
                  <a:pt x="14785" y="4152"/>
                  <a:pt x="14586" y="4091"/>
                  <a:pt x="1450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466" y="3971"/>
                </a:cubicBezTo>
                <a:cubicBezTo>
                  <a:pt x="14466" y="3971"/>
                  <a:pt x="14466" y="3971"/>
                  <a:pt x="14506" y="3971"/>
                </a:cubicBezTo>
                <a:cubicBezTo>
                  <a:pt x="14387" y="3851"/>
                  <a:pt x="14187" y="3730"/>
                  <a:pt x="14028" y="3610"/>
                </a:cubicBezTo>
                <a:cubicBezTo>
                  <a:pt x="13829" y="3430"/>
                  <a:pt x="13630" y="3249"/>
                  <a:pt x="13550" y="3129"/>
                </a:cubicBezTo>
                <a:cubicBezTo>
                  <a:pt x="13510" y="3129"/>
                  <a:pt x="13470" y="3069"/>
                  <a:pt x="13470" y="3069"/>
                </a:cubicBezTo>
                <a:cubicBezTo>
                  <a:pt x="13311" y="2948"/>
                  <a:pt x="13072" y="2768"/>
                  <a:pt x="12912" y="2647"/>
                </a:cubicBezTo>
                <a:cubicBezTo>
                  <a:pt x="12872" y="2587"/>
                  <a:pt x="12793" y="2527"/>
                  <a:pt x="12673" y="2527"/>
                </a:cubicBezTo>
                <a:cubicBezTo>
                  <a:pt x="12633" y="2467"/>
                  <a:pt x="12593" y="2467"/>
                  <a:pt x="12514" y="2407"/>
                </a:cubicBezTo>
                <a:cubicBezTo>
                  <a:pt x="12514" y="2407"/>
                  <a:pt x="12474" y="2407"/>
                  <a:pt x="12474" y="2407"/>
                </a:cubicBezTo>
                <a:cubicBezTo>
                  <a:pt x="12474" y="2407"/>
                  <a:pt x="12474" y="2407"/>
                  <a:pt x="12474" y="2407"/>
                </a:cubicBezTo>
                <a:cubicBezTo>
                  <a:pt x="12593" y="2527"/>
                  <a:pt x="12793" y="2708"/>
                  <a:pt x="12992" y="2828"/>
                </a:cubicBezTo>
                <a:cubicBezTo>
                  <a:pt x="13072" y="2888"/>
                  <a:pt x="13191" y="2948"/>
                  <a:pt x="13191" y="3008"/>
                </a:cubicBezTo>
                <a:cubicBezTo>
                  <a:pt x="13470" y="3129"/>
                  <a:pt x="13271" y="3189"/>
                  <a:pt x="13470" y="3249"/>
                </a:cubicBezTo>
                <a:cubicBezTo>
                  <a:pt x="13470" y="3249"/>
                  <a:pt x="13470" y="3249"/>
                  <a:pt x="13470" y="3249"/>
                </a:cubicBezTo>
                <a:cubicBezTo>
                  <a:pt x="13510" y="3309"/>
                  <a:pt x="13510" y="3369"/>
                  <a:pt x="13630" y="3430"/>
                </a:cubicBezTo>
                <a:cubicBezTo>
                  <a:pt x="13749" y="3550"/>
                  <a:pt x="13908" y="3610"/>
                  <a:pt x="13988" y="3730"/>
                </a:cubicBezTo>
                <a:cubicBezTo>
                  <a:pt x="14068" y="3791"/>
                  <a:pt x="14108" y="3791"/>
                  <a:pt x="14187" y="3791"/>
                </a:cubicBezTo>
                <a:cubicBezTo>
                  <a:pt x="14187" y="3851"/>
                  <a:pt x="14108" y="3851"/>
                  <a:pt x="14227" y="3911"/>
                </a:cubicBezTo>
                <a:cubicBezTo>
                  <a:pt x="14227" y="3971"/>
                  <a:pt x="14387" y="4031"/>
                  <a:pt x="14387" y="4091"/>
                </a:cubicBezTo>
                <a:cubicBezTo>
                  <a:pt x="14387" y="4091"/>
                  <a:pt x="14347" y="4091"/>
                  <a:pt x="14347" y="4091"/>
                </a:cubicBezTo>
                <a:cubicBezTo>
                  <a:pt x="14267" y="4031"/>
                  <a:pt x="14307" y="4091"/>
                  <a:pt x="14307" y="4152"/>
                </a:cubicBezTo>
                <a:cubicBezTo>
                  <a:pt x="14148" y="4091"/>
                  <a:pt x="14028" y="3971"/>
                  <a:pt x="14028" y="3971"/>
                </a:cubicBezTo>
                <a:cubicBezTo>
                  <a:pt x="14028" y="3851"/>
                  <a:pt x="13948" y="3791"/>
                  <a:pt x="13789" y="3730"/>
                </a:cubicBezTo>
                <a:cubicBezTo>
                  <a:pt x="13709" y="3730"/>
                  <a:pt x="13630" y="3670"/>
                  <a:pt x="13590" y="3610"/>
                </a:cubicBezTo>
                <a:cubicBezTo>
                  <a:pt x="13550" y="3550"/>
                  <a:pt x="13470" y="3490"/>
                  <a:pt x="13390" y="3490"/>
                </a:cubicBezTo>
                <a:cubicBezTo>
                  <a:pt x="13390" y="3490"/>
                  <a:pt x="13390" y="3490"/>
                  <a:pt x="13351" y="3490"/>
                </a:cubicBezTo>
                <a:cubicBezTo>
                  <a:pt x="13231" y="3369"/>
                  <a:pt x="13072" y="324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912" y="3189"/>
                  <a:pt x="12912" y="3189"/>
                  <a:pt x="12912" y="3189"/>
                </a:cubicBezTo>
                <a:cubicBezTo>
                  <a:pt x="12832" y="3069"/>
                  <a:pt x="12713" y="3008"/>
                  <a:pt x="12633" y="2948"/>
                </a:cubicBezTo>
                <a:cubicBezTo>
                  <a:pt x="12474" y="2888"/>
                  <a:pt x="12354" y="2768"/>
                  <a:pt x="12195" y="2647"/>
                </a:cubicBezTo>
                <a:cubicBezTo>
                  <a:pt x="12235" y="2768"/>
                  <a:pt x="12633" y="2948"/>
                  <a:pt x="12554" y="3069"/>
                </a:cubicBezTo>
                <a:cubicBezTo>
                  <a:pt x="12514" y="3008"/>
                  <a:pt x="12514" y="3069"/>
                  <a:pt x="12514" y="3129"/>
                </a:cubicBezTo>
                <a:cubicBezTo>
                  <a:pt x="12514" y="3129"/>
                  <a:pt x="12514" y="3129"/>
                  <a:pt x="12554" y="3129"/>
                </a:cubicBezTo>
                <a:cubicBezTo>
                  <a:pt x="12633" y="3189"/>
                  <a:pt x="12713" y="3189"/>
                  <a:pt x="12832" y="3249"/>
                </a:cubicBezTo>
                <a:cubicBezTo>
                  <a:pt x="12832" y="3309"/>
                  <a:pt x="12872" y="3309"/>
                  <a:pt x="12912" y="3309"/>
                </a:cubicBezTo>
                <a:cubicBezTo>
                  <a:pt x="12952" y="3369"/>
                  <a:pt x="12992" y="3369"/>
                  <a:pt x="12992" y="3430"/>
                </a:cubicBezTo>
                <a:cubicBezTo>
                  <a:pt x="13231" y="3550"/>
                  <a:pt x="13390" y="3730"/>
                  <a:pt x="13550" y="3911"/>
                </a:cubicBezTo>
                <a:cubicBezTo>
                  <a:pt x="13470" y="3911"/>
                  <a:pt x="13390" y="3791"/>
                  <a:pt x="13311" y="3791"/>
                </a:cubicBezTo>
                <a:cubicBezTo>
                  <a:pt x="13311" y="3851"/>
                  <a:pt x="13470" y="3911"/>
                  <a:pt x="13510" y="3971"/>
                </a:cubicBezTo>
                <a:cubicBezTo>
                  <a:pt x="13510" y="3971"/>
                  <a:pt x="13510" y="3971"/>
                  <a:pt x="13470" y="3971"/>
                </a:cubicBezTo>
                <a:cubicBezTo>
                  <a:pt x="13470" y="3971"/>
                  <a:pt x="13470" y="3971"/>
                  <a:pt x="13470" y="3971"/>
                </a:cubicBezTo>
                <a:cubicBezTo>
                  <a:pt x="13470" y="3971"/>
                  <a:pt x="13470" y="4031"/>
                  <a:pt x="13430" y="3971"/>
                </a:cubicBezTo>
                <a:cubicBezTo>
                  <a:pt x="13311" y="3911"/>
                  <a:pt x="13271" y="3911"/>
                  <a:pt x="13231" y="3911"/>
                </a:cubicBezTo>
                <a:cubicBezTo>
                  <a:pt x="13191" y="3911"/>
                  <a:pt x="13271" y="3971"/>
                  <a:pt x="13311" y="4031"/>
                </a:cubicBezTo>
                <a:cubicBezTo>
                  <a:pt x="13430" y="4091"/>
                  <a:pt x="13550" y="4152"/>
                  <a:pt x="13590" y="4212"/>
                </a:cubicBezTo>
                <a:cubicBezTo>
                  <a:pt x="13669" y="4332"/>
                  <a:pt x="13749" y="4332"/>
                  <a:pt x="13829" y="4332"/>
                </a:cubicBezTo>
                <a:cubicBezTo>
                  <a:pt x="13908" y="4392"/>
                  <a:pt x="13988" y="4452"/>
                  <a:pt x="14148" y="4573"/>
                </a:cubicBezTo>
                <a:cubicBezTo>
                  <a:pt x="14068" y="4452"/>
                  <a:pt x="13988" y="4392"/>
                  <a:pt x="13829" y="4332"/>
                </a:cubicBezTo>
                <a:cubicBezTo>
                  <a:pt x="13749" y="4272"/>
                  <a:pt x="13669" y="4212"/>
                  <a:pt x="13590" y="4091"/>
                </a:cubicBezTo>
                <a:cubicBezTo>
                  <a:pt x="13510" y="4091"/>
                  <a:pt x="13510" y="4031"/>
                  <a:pt x="13590" y="4031"/>
                </a:cubicBezTo>
                <a:cubicBezTo>
                  <a:pt x="13669" y="4091"/>
                  <a:pt x="13789" y="4152"/>
                  <a:pt x="13829" y="4091"/>
                </a:cubicBezTo>
                <a:cubicBezTo>
                  <a:pt x="13829" y="4152"/>
                  <a:pt x="13869" y="4152"/>
                  <a:pt x="13908" y="4152"/>
                </a:cubicBezTo>
                <a:cubicBezTo>
                  <a:pt x="13908" y="4212"/>
                  <a:pt x="13988" y="4272"/>
                  <a:pt x="14068" y="4332"/>
                </a:cubicBezTo>
                <a:cubicBezTo>
                  <a:pt x="14307" y="4513"/>
                  <a:pt x="14506" y="4693"/>
                  <a:pt x="14745" y="4874"/>
                </a:cubicBezTo>
                <a:cubicBezTo>
                  <a:pt x="14865" y="4994"/>
                  <a:pt x="14945" y="5054"/>
                  <a:pt x="15144" y="5174"/>
                </a:cubicBezTo>
                <a:cubicBezTo>
                  <a:pt x="15224" y="5295"/>
                  <a:pt x="15463" y="5415"/>
                  <a:pt x="15542" y="5535"/>
                </a:cubicBezTo>
                <a:cubicBezTo>
                  <a:pt x="15582" y="5596"/>
                  <a:pt x="15662" y="5656"/>
                  <a:pt x="15702" y="5716"/>
                </a:cubicBezTo>
                <a:cubicBezTo>
                  <a:pt x="15742" y="5776"/>
                  <a:pt x="15782" y="5776"/>
                  <a:pt x="15782" y="5836"/>
                </a:cubicBezTo>
                <a:cubicBezTo>
                  <a:pt x="15821" y="5836"/>
                  <a:pt x="15821" y="5896"/>
                  <a:pt x="15861" y="5896"/>
                </a:cubicBezTo>
                <a:cubicBezTo>
                  <a:pt x="15782" y="5836"/>
                  <a:pt x="15702" y="5776"/>
                  <a:pt x="15622" y="5716"/>
                </a:cubicBezTo>
                <a:cubicBezTo>
                  <a:pt x="15542" y="5716"/>
                  <a:pt x="15542" y="5656"/>
                  <a:pt x="15463" y="5656"/>
                </a:cubicBezTo>
                <a:cubicBezTo>
                  <a:pt x="15423" y="5596"/>
                  <a:pt x="15343" y="5535"/>
                  <a:pt x="15303" y="5535"/>
                </a:cubicBezTo>
                <a:cubicBezTo>
                  <a:pt x="15303" y="5535"/>
                  <a:pt x="15303" y="5596"/>
                  <a:pt x="15263" y="5596"/>
                </a:cubicBezTo>
                <a:cubicBezTo>
                  <a:pt x="15144" y="5475"/>
                  <a:pt x="15064" y="5415"/>
                  <a:pt x="14905" y="5295"/>
                </a:cubicBezTo>
                <a:cubicBezTo>
                  <a:pt x="14825" y="5235"/>
                  <a:pt x="14745" y="5235"/>
                  <a:pt x="14706" y="5174"/>
                </a:cubicBezTo>
                <a:cubicBezTo>
                  <a:pt x="14706" y="5174"/>
                  <a:pt x="14745" y="5114"/>
                  <a:pt x="14706" y="5114"/>
                </a:cubicBezTo>
                <a:cubicBezTo>
                  <a:pt x="14626" y="5054"/>
                  <a:pt x="14626" y="5114"/>
                  <a:pt x="14626" y="5114"/>
                </a:cubicBezTo>
                <a:cubicBezTo>
                  <a:pt x="14546" y="5054"/>
                  <a:pt x="14506" y="4994"/>
                  <a:pt x="14427" y="4994"/>
                </a:cubicBezTo>
                <a:cubicBezTo>
                  <a:pt x="14427" y="4994"/>
                  <a:pt x="14427" y="4994"/>
                  <a:pt x="14427" y="4994"/>
                </a:cubicBezTo>
                <a:cubicBezTo>
                  <a:pt x="14187" y="4693"/>
                  <a:pt x="13789" y="4452"/>
                  <a:pt x="13470" y="4212"/>
                </a:cubicBezTo>
                <a:cubicBezTo>
                  <a:pt x="13311" y="4031"/>
                  <a:pt x="13151" y="3911"/>
                  <a:pt x="12992" y="3791"/>
                </a:cubicBezTo>
                <a:cubicBezTo>
                  <a:pt x="12912" y="3670"/>
                  <a:pt x="12793" y="3610"/>
                  <a:pt x="12673" y="3550"/>
                </a:cubicBezTo>
                <a:cubicBezTo>
                  <a:pt x="12633" y="3490"/>
                  <a:pt x="12633" y="3430"/>
                  <a:pt x="12514" y="3430"/>
                </a:cubicBezTo>
                <a:cubicBezTo>
                  <a:pt x="12314" y="3369"/>
                  <a:pt x="12434" y="3430"/>
                  <a:pt x="12434" y="3490"/>
                </a:cubicBezTo>
                <a:cubicBezTo>
                  <a:pt x="12394" y="3430"/>
                  <a:pt x="12354" y="3430"/>
                  <a:pt x="12275" y="3369"/>
                </a:cubicBezTo>
                <a:cubicBezTo>
                  <a:pt x="12354" y="3490"/>
                  <a:pt x="12474" y="3610"/>
                  <a:pt x="12593" y="3670"/>
                </a:cubicBezTo>
                <a:cubicBezTo>
                  <a:pt x="12554" y="3670"/>
                  <a:pt x="12514" y="3730"/>
                  <a:pt x="12593" y="3730"/>
                </a:cubicBezTo>
                <a:cubicBezTo>
                  <a:pt x="12713" y="3851"/>
                  <a:pt x="12793" y="3911"/>
                  <a:pt x="12952" y="3971"/>
                </a:cubicBezTo>
                <a:cubicBezTo>
                  <a:pt x="12952" y="3971"/>
                  <a:pt x="12952" y="3971"/>
                  <a:pt x="12952" y="4031"/>
                </a:cubicBezTo>
                <a:cubicBezTo>
                  <a:pt x="12952" y="4031"/>
                  <a:pt x="12952" y="4031"/>
                  <a:pt x="12952" y="4031"/>
                </a:cubicBezTo>
                <a:cubicBezTo>
                  <a:pt x="12952" y="4031"/>
                  <a:pt x="12952" y="3971"/>
                  <a:pt x="12952" y="3971"/>
                </a:cubicBezTo>
                <a:cubicBezTo>
                  <a:pt x="12952" y="4031"/>
                  <a:pt x="12832" y="4031"/>
                  <a:pt x="13032" y="4091"/>
                </a:cubicBezTo>
                <a:cubicBezTo>
                  <a:pt x="13072" y="4152"/>
                  <a:pt x="13151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3072" y="4212"/>
                  <a:pt x="13072" y="4212"/>
                  <a:pt x="13072" y="4212"/>
                </a:cubicBezTo>
                <a:cubicBezTo>
                  <a:pt x="12872" y="4031"/>
                  <a:pt x="12713" y="3911"/>
                  <a:pt x="12434" y="3730"/>
                </a:cubicBezTo>
                <a:cubicBezTo>
                  <a:pt x="12394" y="3730"/>
                  <a:pt x="12354" y="3670"/>
                  <a:pt x="12314" y="3610"/>
                </a:cubicBezTo>
                <a:cubicBezTo>
                  <a:pt x="12195" y="3610"/>
                  <a:pt x="12354" y="3730"/>
                  <a:pt x="12354" y="3730"/>
                </a:cubicBezTo>
                <a:cubicBezTo>
                  <a:pt x="12314" y="3730"/>
                  <a:pt x="12275" y="3730"/>
                  <a:pt x="12235" y="3730"/>
                </a:cubicBezTo>
                <a:cubicBezTo>
                  <a:pt x="12075" y="3670"/>
                  <a:pt x="11996" y="3550"/>
                  <a:pt x="11876" y="3490"/>
                </a:cubicBezTo>
                <a:cubicBezTo>
                  <a:pt x="11796" y="3430"/>
                  <a:pt x="11717" y="3309"/>
                  <a:pt x="11637" y="3309"/>
                </a:cubicBezTo>
                <a:cubicBezTo>
                  <a:pt x="11517" y="3309"/>
                  <a:pt x="11756" y="343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96" y="3490"/>
                  <a:pt x="11796" y="3490"/>
                  <a:pt x="11796" y="3490"/>
                </a:cubicBezTo>
                <a:cubicBezTo>
                  <a:pt x="11756" y="3490"/>
                  <a:pt x="11756" y="3490"/>
                  <a:pt x="11717" y="3490"/>
                </a:cubicBezTo>
                <a:cubicBezTo>
                  <a:pt x="11836" y="3610"/>
                  <a:pt x="12035" y="3670"/>
                  <a:pt x="12115" y="3791"/>
                </a:cubicBezTo>
                <a:cubicBezTo>
                  <a:pt x="12155" y="3791"/>
                  <a:pt x="12155" y="3851"/>
                  <a:pt x="12195" y="3851"/>
                </a:cubicBezTo>
                <a:cubicBezTo>
                  <a:pt x="12195" y="3851"/>
                  <a:pt x="12155" y="3851"/>
                  <a:pt x="12115" y="3851"/>
                </a:cubicBezTo>
                <a:cubicBezTo>
                  <a:pt x="12115" y="3911"/>
                  <a:pt x="12115" y="3911"/>
                  <a:pt x="12155" y="3971"/>
                </a:cubicBezTo>
                <a:cubicBezTo>
                  <a:pt x="12394" y="4152"/>
                  <a:pt x="12394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155" y="4152"/>
                  <a:pt x="12155" y="4152"/>
                  <a:pt x="12155" y="4152"/>
                </a:cubicBezTo>
                <a:cubicBezTo>
                  <a:pt x="12075" y="4152"/>
                  <a:pt x="12075" y="4031"/>
                  <a:pt x="11956" y="4031"/>
                </a:cubicBezTo>
                <a:cubicBezTo>
                  <a:pt x="11876" y="4091"/>
                  <a:pt x="11996" y="4152"/>
                  <a:pt x="12035" y="4152"/>
                </a:cubicBezTo>
                <a:cubicBezTo>
                  <a:pt x="12075" y="4212"/>
                  <a:pt x="12075" y="4272"/>
                  <a:pt x="11996" y="4212"/>
                </a:cubicBezTo>
                <a:cubicBezTo>
                  <a:pt x="11756" y="4091"/>
                  <a:pt x="11517" y="4031"/>
                  <a:pt x="11318" y="3851"/>
                </a:cubicBezTo>
                <a:cubicBezTo>
                  <a:pt x="11318" y="3851"/>
                  <a:pt x="11278" y="3791"/>
                  <a:pt x="11318" y="3791"/>
                </a:cubicBezTo>
                <a:cubicBezTo>
                  <a:pt x="11318" y="3791"/>
                  <a:pt x="11398" y="3851"/>
                  <a:pt x="11438" y="3851"/>
                </a:cubicBezTo>
                <a:cubicBezTo>
                  <a:pt x="11238" y="3670"/>
                  <a:pt x="10840" y="3490"/>
                  <a:pt x="10641" y="3309"/>
                </a:cubicBezTo>
                <a:cubicBezTo>
                  <a:pt x="10561" y="3249"/>
                  <a:pt x="10441" y="3129"/>
                  <a:pt x="10282" y="3008"/>
                </a:cubicBezTo>
                <a:cubicBezTo>
                  <a:pt x="10242" y="3008"/>
                  <a:pt x="10202" y="2948"/>
                  <a:pt x="10123" y="2948"/>
                </a:cubicBezTo>
                <a:cubicBezTo>
                  <a:pt x="10043" y="2948"/>
                  <a:pt x="10083" y="3008"/>
                  <a:pt x="10162" y="3008"/>
                </a:cubicBezTo>
                <a:cubicBezTo>
                  <a:pt x="10322" y="3129"/>
                  <a:pt x="10162" y="3129"/>
                  <a:pt x="10162" y="3129"/>
                </a:cubicBezTo>
                <a:cubicBezTo>
                  <a:pt x="10123" y="3129"/>
                  <a:pt x="10083" y="3129"/>
                  <a:pt x="10083" y="3129"/>
                </a:cubicBezTo>
                <a:cubicBezTo>
                  <a:pt x="10162" y="3189"/>
                  <a:pt x="10162" y="3249"/>
                  <a:pt x="10362" y="3309"/>
                </a:cubicBezTo>
                <a:cubicBezTo>
                  <a:pt x="10401" y="3249"/>
                  <a:pt x="10322" y="3189"/>
                  <a:pt x="10322" y="3189"/>
                </a:cubicBezTo>
                <a:cubicBezTo>
                  <a:pt x="10441" y="3249"/>
                  <a:pt x="10441" y="3309"/>
                  <a:pt x="10521" y="3309"/>
                </a:cubicBezTo>
                <a:cubicBezTo>
                  <a:pt x="10720" y="3430"/>
                  <a:pt x="10720" y="3550"/>
                  <a:pt x="10920" y="3670"/>
                </a:cubicBezTo>
                <a:cubicBezTo>
                  <a:pt x="10999" y="3730"/>
                  <a:pt x="11079" y="3791"/>
                  <a:pt x="11159" y="3851"/>
                </a:cubicBezTo>
                <a:cubicBezTo>
                  <a:pt x="11159" y="3851"/>
                  <a:pt x="11119" y="3911"/>
                  <a:pt x="11159" y="3971"/>
                </a:cubicBezTo>
                <a:cubicBezTo>
                  <a:pt x="11238" y="4031"/>
                  <a:pt x="11318" y="4091"/>
                  <a:pt x="11398" y="4152"/>
                </a:cubicBezTo>
                <a:cubicBezTo>
                  <a:pt x="11398" y="4152"/>
                  <a:pt x="11438" y="4152"/>
                  <a:pt x="11438" y="4152"/>
                </a:cubicBezTo>
                <a:cubicBezTo>
                  <a:pt x="11358" y="4091"/>
                  <a:pt x="11278" y="4031"/>
                  <a:pt x="11199" y="3971"/>
                </a:cubicBezTo>
                <a:cubicBezTo>
                  <a:pt x="11398" y="3971"/>
                  <a:pt x="11438" y="4091"/>
                  <a:pt x="11557" y="4152"/>
                </a:cubicBezTo>
                <a:cubicBezTo>
                  <a:pt x="11597" y="4272"/>
                  <a:pt x="11836" y="4392"/>
                  <a:pt x="11956" y="4452"/>
                </a:cubicBezTo>
                <a:cubicBezTo>
                  <a:pt x="11956" y="4513"/>
                  <a:pt x="11996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035" y="4513"/>
                  <a:pt x="12035" y="4513"/>
                  <a:pt x="12035" y="4513"/>
                </a:cubicBezTo>
                <a:cubicBezTo>
                  <a:pt x="12195" y="4633"/>
                  <a:pt x="12275" y="475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474" y="4813"/>
                  <a:pt x="12474" y="4813"/>
                  <a:pt x="12474" y="4813"/>
                </a:cubicBezTo>
                <a:cubicBezTo>
                  <a:pt x="12514" y="4874"/>
                  <a:pt x="12593" y="4934"/>
                  <a:pt x="12673" y="4994"/>
                </a:cubicBezTo>
                <a:cubicBezTo>
                  <a:pt x="12713" y="5054"/>
                  <a:pt x="12832" y="5114"/>
                  <a:pt x="12952" y="5174"/>
                </a:cubicBezTo>
                <a:cubicBezTo>
                  <a:pt x="13032" y="5235"/>
                  <a:pt x="13072" y="5295"/>
                  <a:pt x="13151" y="5355"/>
                </a:cubicBezTo>
                <a:cubicBezTo>
                  <a:pt x="13151" y="5355"/>
                  <a:pt x="13151" y="5415"/>
                  <a:pt x="13151" y="5415"/>
                </a:cubicBezTo>
                <a:cubicBezTo>
                  <a:pt x="13231" y="5475"/>
                  <a:pt x="13351" y="5535"/>
                  <a:pt x="13311" y="5596"/>
                </a:cubicBezTo>
                <a:cubicBezTo>
                  <a:pt x="13072" y="5415"/>
                  <a:pt x="12912" y="5295"/>
                  <a:pt x="12633" y="5114"/>
                </a:cubicBezTo>
                <a:cubicBezTo>
                  <a:pt x="12195" y="4813"/>
                  <a:pt x="11796" y="4452"/>
                  <a:pt x="11358" y="4152"/>
                </a:cubicBezTo>
                <a:cubicBezTo>
                  <a:pt x="11318" y="4091"/>
                  <a:pt x="11238" y="4091"/>
                  <a:pt x="11199" y="4031"/>
                </a:cubicBezTo>
                <a:cubicBezTo>
                  <a:pt x="11159" y="4031"/>
                  <a:pt x="11159" y="4031"/>
                  <a:pt x="11119" y="3971"/>
                </a:cubicBezTo>
                <a:cubicBezTo>
                  <a:pt x="10880" y="3851"/>
                  <a:pt x="10680" y="3670"/>
                  <a:pt x="10441" y="3490"/>
                </a:cubicBezTo>
                <a:cubicBezTo>
                  <a:pt x="10202" y="3309"/>
                  <a:pt x="9923" y="3129"/>
                  <a:pt x="9764" y="2948"/>
                </a:cubicBezTo>
                <a:cubicBezTo>
                  <a:pt x="9724" y="2888"/>
                  <a:pt x="9604" y="2828"/>
                  <a:pt x="9525" y="2708"/>
                </a:cubicBezTo>
                <a:cubicBezTo>
                  <a:pt x="9565" y="2768"/>
                  <a:pt x="9604" y="2768"/>
                  <a:pt x="9644" y="2768"/>
                </a:cubicBezTo>
                <a:cubicBezTo>
                  <a:pt x="9644" y="2708"/>
                  <a:pt x="9565" y="2708"/>
                  <a:pt x="9485" y="2647"/>
                </a:cubicBezTo>
                <a:cubicBezTo>
                  <a:pt x="9445" y="2647"/>
                  <a:pt x="9485" y="2708"/>
                  <a:pt x="9485" y="2708"/>
                </a:cubicBezTo>
                <a:cubicBezTo>
                  <a:pt x="9445" y="2708"/>
                  <a:pt x="9405" y="2647"/>
                  <a:pt x="9286" y="2647"/>
                </a:cubicBezTo>
                <a:cubicBezTo>
                  <a:pt x="9485" y="2768"/>
                  <a:pt x="9525" y="2828"/>
                  <a:pt x="9684" y="2948"/>
                </a:cubicBezTo>
                <a:cubicBezTo>
                  <a:pt x="9764" y="3008"/>
                  <a:pt x="9804" y="3069"/>
                  <a:pt x="9883" y="3129"/>
                </a:cubicBezTo>
                <a:cubicBezTo>
                  <a:pt x="10043" y="3309"/>
                  <a:pt x="10282" y="3490"/>
                  <a:pt x="10441" y="3610"/>
                </a:cubicBezTo>
                <a:cubicBezTo>
                  <a:pt x="10401" y="3610"/>
                  <a:pt x="10441" y="3670"/>
                  <a:pt x="10441" y="3670"/>
                </a:cubicBezTo>
                <a:cubicBezTo>
                  <a:pt x="10481" y="3730"/>
                  <a:pt x="10481" y="3791"/>
                  <a:pt x="10441" y="3791"/>
                </a:cubicBezTo>
                <a:cubicBezTo>
                  <a:pt x="10362" y="3791"/>
                  <a:pt x="10282" y="3730"/>
                  <a:pt x="10242" y="3670"/>
                </a:cubicBezTo>
                <a:cubicBezTo>
                  <a:pt x="10123" y="3610"/>
                  <a:pt x="9963" y="3550"/>
                  <a:pt x="9804" y="3430"/>
                </a:cubicBezTo>
                <a:cubicBezTo>
                  <a:pt x="9644" y="3369"/>
                  <a:pt x="9565" y="3369"/>
                  <a:pt x="9485" y="3430"/>
                </a:cubicBezTo>
                <a:cubicBezTo>
                  <a:pt x="9485" y="3430"/>
                  <a:pt x="9405" y="3430"/>
                  <a:pt x="9365" y="3369"/>
                </a:cubicBezTo>
                <a:cubicBezTo>
                  <a:pt x="9325" y="3309"/>
                  <a:pt x="9325" y="3309"/>
                  <a:pt x="9405" y="3309"/>
                </a:cubicBezTo>
                <a:cubicBezTo>
                  <a:pt x="9525" y="3369"/>
                  <a:pt x="9485" y="3249"/>
                  <a:pt x="9565" y="3249"/>
                </a:cubicBezTo>
                <a:cubicBezTo>
                  <a:pt x="9405" y="3189"/>
                  <a:pt x="9246" y="3129"/>
                  <a:pt x="9086" y="3008"/>
                </a:cubicBezTo>
                <a:cubicBezTo>
                  <a:pt x="9126" y="3129"/>
                  <a:pt x="9166" y="3129"/>
                  <a:pt x="9166" y="3189"/>
                </a:cubicBezTo>
                <a:cubicBezTo>
                  <a:pt x="9086" y="3189"/>
                  <a:pt x="8887" y="3069"/>
                  <a:pt x="8927" y="3189"/>
                </a:cubicBezTo>
                <a:cubicBezTo>
                  <a:pt x="8967" y="3309"/>
                  <a:pt x="8967" y="3309"/>
                  <a:pt x="8807" y="3309"/>
                </a:cubicBezTo>
                <a:cubicBezTo>
                  <a:pt x="8967" y="3430"/>
                  <a:pt x="9086" y="3490"/>
                  <a:pt x="9246" y="3550"/>
                </a:cubicBezTo>
                <a:cubicBezTo>
                  <a:pt x="9246" y="3550"/>
                  <a:pt x="9286" y="3550"/>
                  <a:pt x="9286" y="3550"/>
                </a:cubicBezTo>
                <a:cubicBezTo>
                  <a:pt x="9286" y="3550"/>
                  <a:pt x="9286" y="3610"/>
                  <a:pt x="9246" y="3610"/>
                </a:cubicBezTo>
                <a:cubicBezTo>
                  <a:pt x="9166" y="3610"/>
                  <a:pt x="9246" y="3610"/>
                  <a:pt x="9286" y="3670"/>
                </a:cubicBezTo>
                <a:cubicBezTo>
                  <a:pt x="9325" y="3670"/>
                  <a:pt x="9325" y="3670"/>
                  <a:pt x="9325" y="3670"/>
                </a:cubicBezTo>
                <a:cubicBezTo>
                  <a:pt x="9325" y="3670"/>
                  <a:pt x="9325" y="3730"/>
                  <a:pt x="9405" y="3730"/>
                </a:cubicBezTo>
                <a:cubicBezTo>
                  <a:pt x="9485" y="3791"/>
                  <a:pt x="9485" y="3851"/>
                  <a:pt x="9405" y="3851"/>
                </a:cubicBezTo>
                <a:cubicBezTo>
                  <a:pt x="9365" y="3851"/>
                  <a:pt x="9485" y="3911"/>
                  <a:pt x="9485" y="3911"/>
                </a:cubicBezTo>
                <a:cubicBezTo>
                  <a:pt x="9405" y="3911"/>
                  <a:pt x="9365" y="3851"/>
                  <a:pt x="9325" y="3791"/>
                </a:cubicBezTo>
                <a:cubicBezTo>
                  <a:pt x="9246" y="3730"/>
                  <a:pt x="9086" y="3610"/>
                  <a:pt x="8967" y="3490"/>
                </a:cubicBezTo>
                <a:cubicBezTo>
                  <a:pt x="8927" y="3490"/>
                  <a:pt x="8847" y="3430"/>
                  <a:pt x="8768" y="3369"/>
                </a:cubicBezTo>
                <a:cubicBezTo>
                  <a:pt x="8728" y="3309"/>
                  <a:pt x="8688" y="3309"/>
                  <a:pt x="8648" y="3249"/>
                </a:cubicBezTo>
                <a:cubicBezTo>
                  <a:pt x="8608" y="3249"/>
                  <a:pt x="8568" y="3189"/>
                  <a:pt x="8568" y="3189"/>
                </a:cubicBezTo>
                <a:cubicBezTo>
                  <a:pt x="8568" y="3189"/>
                  <a:pt x="8528" y="3129"/>
                  <a:pt x="8489" y="3129"/>
                </a:cubicBezTo>
                <a:cubicBezTo>
                  <a:pt x="8449" y="3189"/>
                  <a:pt x="8409" y="3129"/>
                  <a:pt x="8369" y="3129"/>
                </a:cubicBezTo>
                <a:cubicBezTo>
                  <a:pt x="8369" y="3129"/>
                  <a:pt x="8409" y="3129"/>
                  <a:pt x="8449" y="3189"/>
                </a:cubicBezTo>
                <a:cubicBezTo>
                  <a:pt x="8489" y="3189"/>
                  <a:pt x="8528" y="3249"/>
                  <a:pt x="8608" y="3249"/>
                </a:cubicBezTo>
                <a:cubicBezTo>
                  <a:pt x="8807" y="3430"/>
                  <a:pt x="8967" y="3610"/>
                  <a:pt x="9286" y="3791"/>
                </a:cubicBezTo>
                <a:cubicBezTo>
                  <a:pt x="9445" y="4031"/>
                  <a:pt x="9724" y="4212"/>
                  <a:pt x="9963" y="4392"/>
                </a:cubicBezTo>
                <a:cubicBezTo>
                  <a:pt x="10083" y="4452"/>
                  <a:pt x="10162" y="4573"/>
                  <a:pt x="10282" y="4633"/>
                </a:cubicBezTo>
                <a:cubicBezTo>
                  <a:pt x="10322" y="4753"/>
                  <a:pt x="10481" y="4813"/>
                  <a:pt x="10601" y="4934"/>
                </a:cubicBezTo>
                <a:cubicBezTo>
                  <a:pt x="10441" y="4874"/>
                  <a:pt x="10282" y="4874"/>
                  <a:pt x="10083" y="4753"/>
                </a:cubicBezTo>
                <a:cubicBezTo>
                  <a:pt x="9883" y="4633"/>
                  <a:pt x="9684" y="4513"/>
                  <a:pt x="9525" y="4392"/>
                </a:cubicBezTo>
                <a:cubicBezTo>
                  <a:pt x="9286" y="4152"/>
                  <a:pt x="9086" y="3971"/>
                  <a:pt x="8768" y="3791"/>
                </a:cubicBezTo>
                <a:cubicBezTo>
                  <a:pt x="8648" y="3670"/>
                  <a:pt x="8449" y="3610"/>
                  <a:pt x="8289" y="3550"/>
                </a:cubicBezTo>
                <a:cubicBezTo>
                  <a:pt x="8249" y="3610"/>
                  <a:pt x="8409" y="3730"/>
                  <a:pt x="8528" y="3791"/>
                </a:cubicBezTo>
                <a:cubicBezTo>
                  <a:pt x="8608" y="3791"/>
                  <a:pt x="8728" y="3851"/>
                  <a:pt x="8728" y="3911"/>
                </a:cubicBezTo>
                <a:cubicBezTo>
                  <a:pt x="8728" y="3911"/>
                  <a:pt x="8648" y="3911"/>
                  <a:pt x="8568" y="3911"/>
                </a:cubicBezTo>
                <a:cubicBezTo>
                  <a:pt x="8528" y="3911"/>
                  <a:pt x="8449" y="3851"/>
                  <a:pt x="8409" y="3911"/>
                </a:cubicBezTo>
                <a:cubicBezTo>
                  <a:pt x="8409" y="3851"/>
                  <a:pt x="8369" y="3851"/>
                  <a:pt x="8329" y="3791"/>
                </a:cubicBezTo>
                <a:cubicBezTo>
                  <a:pt x="8329" y="3791"/>
                  <a:pt x="8329" y="3791"/>
                  <a:pt x="8329" y="3730"/>
                </a:cubicBezTo>
                <a:cubicBezTo>
                  <a:pt x="8329" y="3730"/>
                  <a:pt x="8329" y="3730"/>
                  <a:pt x="8329" y="3730"/>
                </a:cubicBezTo>
                <a:cubicBezTo>
                  <a:pt x="8369" y="3791"/>
                  <a:pt x="8449" y="3851"/>
                  <a:pt x="8449" y="3791"/>
                </a:cubicBezTo>
                <a:cubicBezTo>
                  <a:pt x="8449" y="3791"/>
                  <a:pt x="8449" y="3730"/>
                  <a:pt x="8289" y="3670"/>
                </a:cubicBezTo>
                <a:cubicBezTo>
                  <a:pt x="8289" y="3670"/>
                  <a:pt x="8249" y="3670"/>
                  <a:pt x="8249" y="3670"/>
                </a:cubicBezTo>
                <a:cubicBezTo>
                  <a:pt x="8170" y="3610"/>
                  <a:pt x="8090" y="3550"/>
                  <a:pt x="8010" y="3490"/>
                </a:cubicBezTo>
                <a:cubicBezTo>
                  <a:pt x="8010" y="3490"/>
                  <a:pt x="7970" y="3490"/>
                  <a:pt x="7970" y="3490"/>
                </a:cubicBezTo>
                <a:cubicBezTo>
                  <a:pt x="8050" y="3550"/>
                  <a:pt x="8130" y="3610"/>
                  <a:pt x="8210" y="3670"/>
                </a:cubicBezTo>
                <a:cubicBezTo>
                  <a:pt x="8249" y="3730"/>
                  <a:pt x="8249" y="3730"/>
                  <a:pt x="8170" y="3730"/>
                </a:cubicBezTo>
                <a:cubicBezTo>
                  <a:pt x="8090" y="3730"/>
                  <a:pt x="8050" y="3730"/>
                  <a:pt x="8010" y="3730"/>
                </a:cubicBezTo>
                <a:cubicBezTo>
                  <a:pt x="7970" y="3670"/>
                  <a:pt x="7931" y="3610"/>
                  <a:pt x="7771" y="3550"/>
                </a:cubicBezTo>
                <a:cubicBezTo>
                  <a:pt x="7811" y="3610"/>
                  <a:pt x="7851" y="3670"/>
                  <a:pt x="7891" y="3730"/>
                </a:cubicBezTo>
                <a:cubicBezTo>
                  <a:pt x="7931" y="3851"/>
                  <a:pt x="8090" y="3911"/>
                  <a:pt x="8249" y="4031"/>
                </a:cubicBezTo>
                <a:cubicBezTo>
                  <a:pt x="8289" y="4091"/>
                  <a:pt x="8329" y="4091"/>
                  <a:pt x="8409" y="4152"/>
                </a:cubicBezTo>
                <a:cubicBezTo>
                  <a:pt x="8409" y="4152"/>
                  <a:pt x="8409" y="4152"/>
                  <a:pt x="8449" y="4212"/>
                </a:cubicBezTo>
                <a:cubicBezTo>
                  <a:pt x="8449" y="4212"/>
                  <a:pt x="8489" y="4272"/>
                  <a:pt x="8568" y="4272"/>
                </a:cubicBezTo>
                <a:cubicBezTo>
                  <a:pt x="8608" y="4332"/>
                  <a:pt x="8648" y="4332"/>
                  <a:pt x="8648" y="4332"/>
                </a:cubicBezTo>
                <a:cubicBezTo>
                  <a:pt x="8568" y="4392"/>
                  <a:pt x="8728" y="4452"/>
                  <a:pt x="8688" y="4513"/>
                </a:cubicBezTo>
                <a:cubicBezTo>
                  <a:pt x="8648" y="4452"/>
                  <a:pt x="8489" y="4392"/>
                  <a:pt x="8489" y="4452"/>
                </a:cubicBezTo>
                <a:cubicBezTo>
                  <a:pt x="8449" y="4452"/>
                  <a:pt x="8528" y="4513"/>
                  <a:pt x="8608" y="4573"/>
                </a:cubicBezTo>
                <a:cubicBezTo>
                  <a:pt x="8688" y="4633"/>
                  <a:pt x="8728" y="4633"/>
                  <a:pt x="8768" y="4693"/>
                </a:cubicBezTo>
                <a:cubicBezTo>
                  <a:pt x="8807" y="4813"/>
                  <a:pt x="8927" y="4934"/>
                  <a:pt x="9206" y="4994"/>
                </a:cubicBezTo>
                <a:cubicBezTo>
                  <a:pt x="9246" y="5114"/>
                  <a:pt x="9485" y="5235"/>
                  <a:pt x="9604" y="5295"/>
                </a:cubicBezTo>
                <a:cubicBezTo>
                  <a:pt x="9804" y="5475"/>
                  <a:pt x="10043" y="5656"/>
                  <a:pt x="10282" y="5836"/>
                </a:cubicBezTo>
                <a:cubicBezTo>
                  <a:pt x="10322" y="5896"/>
                  <a:pt x="10401" y="5957"/>
                  <a:pt x="10601" y="6077"/>
                </a:cubicBezTo>
                <a:cubicBezTo>
                  <a:pt x="10521" y="5957"/>
                  <a:pt x="10401" y="5896"/>
                  <a:pt x="10322" y="5836"/>
                </a:cubicBezTo>
                <a:cubicBezTo>
                  <a:pt x="10242" y="5776"/>
                  <a:pt x="10202" y="5716"/>
                  <a:pt x="10123" y="5656"/>
                </a:cubicBezTo>
                <a:cubicBezTo>
                  <a:pt x="10362" y="5776"/>
                  <a:pt x="10401" y="5896"/>
                  <a:pt x="10561" y="5957"/>
                </a:cubicBezTo>
                <a:cubicBezTo>
                  <a:pt x="10641" y="6017"/>
                  <a:pt x="10720" y="6077"/>
                  <a:pt x="10760" y="6077"/>
                </a:cubicBezTo>
                <a:cubicBezTo>
                  <a:pt x="10760" y="6077"/>
                  <a:pt x="10760" y="6077"/>
                  <a:pt x="10760" y="6077"/>
                </a:cubicBezTo>
                <a:cubicBezTo>
                  <a:pt x="10760" y="6137"/>
                  <a:pt x="10760" y="6137"/>
                  <a:pt x="10840" y="6197"/>
                </a:cubicBezTo>
                <a:cubicBezTo>
                  <a:pt x="10920" y="6257"/>
                  <a:pt x="10920" y="6197"/>
                  <a:pt x="10920" y="6197"/>
                </a:cubicBezTo>
                <a:cubicBezTo>
                  <a:pt x="11039" y="6257"/>
                  <a:pt x="11159" y="6318"/>
                  <a:pt x="11238" y="6438"/>
                </a:cubicBezTo>
                <a:cubicBezTo>
                  <a:pt x="11238" y="6438"/>
                  <a:pt x="11199" y="6438"/>
                  <a:pt x="11159" y="6378"/>
                </a:cubicBezTo>
                <a:cubicBezTo>
                  <a:pt x="11119" y="6378"/>
                  <a:pt x="11079" y="6318"/>
                  <a:pt x="11039" y="6378"/>
                </a:cubicBezTo>
                <a:cubicBezTo>
                  <a:pt x="10880" y="6318"/>
                  <a:pt x="10760" y="6257"/>
                  <a:pt x="10720" y="6137"/>
                </a:cubicBezTo>
                <a:cubicBezTo>
                  <a:pt x="10680" y="6137"/>
                  <a:pt x="10641" y="6077"/>
                  <a:pt x="10601" y="6077"/>
                </a:cubicBezTo>
                <a:cubicBezTo>
                  <a:pt x="10561" y="6077"/>
                  <a:pt x="10601" y="6137"/>
                  <a:pt x="10641" y="6137"/>
                </a:cubicBezTo>
                <a:cubicBezTo>
                  <a:pt x="10601" y="6137"/>
                  <a:pt x="10561" y="6137"/>
                  <a:pt x="10561" y="6137"/>
                </a:cubicBezTo>
                <a:cubicBezTo>
                  <a:pt x="10521" y="6137"/>
                  <a:pt x="10481" y="6077"/>
                  <a:pt x="10441" y="6077"/>
                </a:cubicBezTo>
                <a:cubicBezTo>
                  <a:pt x="10242" y="5957"/>
                  <a:pt x="10083" y="5776"/>
                  <a:pt x="9883" y="5656"/>
                </a:cubicBezTo>
                <a:cubicBezTo>
                  <a:pt x="9883" y="5656"/>
                  <a:pt x="9883" y="5656"/>
                  <a:pt x="9883" y="5716"/>
                </a:cubicBezTo>
                <a:cubicBezTo>
                  <a:pt x="988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923" y="5716"/>
                  <a:pt x="9923" y="5716"/>
                  <a:pt x="9923" y="5716"/>
                </a:cubicBezTo>
                <a:cubicBezTo>
                  <a:pt x="9804" y="5716"/>
                  <a:pt x="9684" y="5656"/>
                  <a:pt x="9644" y="5535"/>
                </a:cubicBezTo>
                <a:cubicBezTo>
                  <a:pt x="9604" y="5535"/>
                  <a:pt x="9525" y="5415"/>
                  <a:pt x="9405" y="5415"/>
                </a:cubicBezTo>
                <a:cubicBezTo>
                  <a:pt x="9365" y="5415"/>
                  <a:pt x="9325" y="5415"/>
                  <a:pt x="9325" y="5415"/>
                </a:cubicBezTo>
                <a:cubicBezTo>
                  <a:pt x="9246" y="5475"/>
                  <a:pt x="9365" y="5535"/>
                  <a:pt x="9445" y="5535"/>
                </a:cubicBezTo>
                <a:cubicBezTo>
                  <a:pt x="9724" y="5776"/>
                  <a:pt x="10083" y="6017"/>
                  <a:pt x="10362" y="6197"/>
                </a:cubicBezTo>
                <a:cubicBezTo>
                  <a:pt x="10362" y="6197"/>
                  <a:pt x="10362" y="6197"/>
                  <a:pt x="10362" y="6197"/>
                </a:cubicBezTo>
                <a:cubicBezTo>
                  <a:pt x="10481" y="6318"/>
                  <a:pt x="10760" y="6438"/>
                  <a:pt x="10800" y="6558"/>
                </a:cubicBezTo>
                <a:cubicBezTo>
                  <a:pt x="10401" y="6318"/>
                  <a:pt x="10043" y="6077"/>
                  <a:pt x="9684" y="5776"/>
                </a:cubicBezTo>
                <a:cubicBezTo>
                  <a:pt x="9325" y="5475"/>
                  <a:pt x="8927" y="5235"/>
                  <a:pt x="8449" y="4934"/>
                </a:cubicBezTo>
                <a:cubicBezTo>
                  <a:pt x="8369" y="4874"/>
                  <a:pt x="8289" y="4813"/>
                  <a:pt x="8210" y="4753"/>
                </a:cubicBezTo>
                <a:cubicBezTo>
                  <a:pt x="8050" y="4573"/>
                  <a:pt x="7771" y="4392"/>
                  <a:pt x="7572" y="4212"/>
                </a:cubicBezTo>
                <a:cubicBezTo>
                  <a:pt x="7532" y="4212"/>
                  <a:pt x="7692" y="4272"/>
                  <a:pt x="7692" y="4332"/>
                </a:cubicBezTo>
                <a:cubicBezTo>
                  <a:pt x="7492" y="4272"/>
                  <a:pt x="7333" y="4152"/>
                  <a:pt x="7213" y="4031"/>
                </a:cubicBezTo>
                <a:cubicBezTo>
                  <a:pt x="7134" y="3911"/>
                  <a:pt x="7054" y="3851"/>
                  <a:pt x="6815" y="3791"/>
                </a:cubicBezTo>
                <a:cubicBezTo>
                  <a:pt x="6615" y="3730"/>
                  <a:pt x="6576" y="3610"/>
                  <a:pt x="6456" y="3550"/>
                </a:cubicBezTo>
                <a:cubicBezTo>
                  <a:pt x="6456" y="3550"/>
                  <a:pt x="6456" y="3550"/>
                  <a:pt x="6456" y="3550"/>
                </a:cubicBezTo>
                <a:cubicBezTo>
                  <a:pt x="6257" y="3430"/>
                  <a:pt x="6097" y="3249"/>
                  <a:pt x="5938" y="3129"/>
                </a:cubicBezTo>
                <a:cubicBezTo>
                  <a:pt x="6058" y="3189"/>
                  <a:pt x="6097" y="3249"/>
                  <a:pt x="6177" y="3309"/>
                </a:cubicBezTo>
                <a:cubicBezTo>
                  <a:pt x="6217" y="3309"/>
                  <a:pt x="6297" y="3369"/>
                  <a:pt x="6416" y="3430"/>
                </a:cubicBezTo>
                <a:cubicBezTo>
                  <a:pt x="6376" y="3369"/>
                  <a:pt x="6337" y="3309"/>
                  <a:pt x="6217" y="3309"/>
                </a:cubicBezTo>
                <a:cubicBezTo>
                  <a:pt x="6097" y="3189"/>
                  <a:pt x="6018" y="3129"/>
                  <a:pt x="5898" y="3008"/>
                </a:cubicBezTo>
                <a:cubicBezTo>
                  <a:pt x="5818" y="2948"/>
                  <a:pt x="5779" y="2948"/>
                  <a:pt x="5699" y="2888"/>
                </a:cubicBezTo>
                <a:cubicBezTo>
                  <a:pt x="5699" y="2888"/>
                  <a:pt x="5659" y="2888"/>
                  <a:pt x="5659" y="2888"/>
                </a:cubicBezTo>
                <a:cubicBezTo>
                  <a:pt x="5739" y="2948"/>
                  <a:pt x="5779" y="2948"/>
                  <a:pt x="5818" y="3008"/>
                </a:cubicBezTo>
                <a:cubicBezTo>
                  <a:pt x="5818" y="3008"/>
                  <a:pt x="5779" y="3008"/>
                  <a:pt x="5779" y="3008"/>
                </a:cubicBezTo>
                <a:cubicBezTo>
                  <a:pt x="5579" y="2828"/>
                  <a:pt x="5261" y="2647"/>
                  <a:pt x="5141" y="2467"/>
                </a:cubicBezTo>
                <a:cubicBezTo>
                  <a:pt x="5021" y="2407"/>
                  <a:pt x="4942" y="2347"/>
                  <a:pt x="4822" y="2286"/>
                </a:cubicBezTo>
                <a:cubicBezTo>
                  <a:pt x="4822" y="2226"/>
                  <a:pt x="4782" y="2166"/>
                  <a:pt x="4623" y="2046"/>
                </a:cubicBezTo>
                <a:cubicBezTo>
                  <a:pt x="4503" y="1925"/>
                  <a:pt x="4224" y="1805"/>
                  <a:pt x="3985" y="1685"/>
                </a:cubicBezTo>
                <a:cubicBezTo>
                  <a:pt x="3985" y="1685"/>
                  <a:pt x="3985" y="1685"/>
                  <a:pt x="3945" y="1685"/>
                </a:cubicBezTo>
                <a:cubicBezTo>
                  <a:pt x="3906" y="1625"/>
                  <a:pt x="3826" y="1564"/>
                  <a:pt x="3746" y="1504"/>
                </a:cubicBezTo>
                <a:cubicBezTo>
                  <a:pt x="3666" y="1444"/>
                  <a:pt x="3746" y="1444"/>
                  <a:pt x="3826" y="1504"/>
                </a:cubicBezTo>
                <a:cubicBezTo>
                  <a:pt x="3866" y="1504"/>
                  <a:pt x="3906" y="1564"/>
                  <a:pt x="4025" y="1625"/>
                </a:cubicBezTo>
                <a:cubicBezTo>
                  <a:pt x="3985" y="1564"/>
                  <a:pt x="3906" y="1504"/>
                  <a:pt x="3866" y="1504"/>
                </a:cubicBezTo>
                <a:cubicBezTo>
                  <a:pt x="3826" y="1444"/>
                  <a:pt x="3786" y="1444"/>
                  <a:pt x="3746" y="1444"/>
                </a:cubicBezTo>
                <a:cubicBezTo>
                  <a:pt x="3587" y="1264"/>
                  <a:pt x="3308" y="1023"/>
                  <a:pt x="3069" y="842"/>
                </a:cubicBezTo>
                <a:cubicBezTo>
                  <a:pt x="2989" y="782"/>
                  <a:pt x="2949" y="722"/>
                  <a:pt x="2750" y="662"/>
                </a:cubicBezTo>
                <a:cubicBezTo>
                  <a:pt x="2790" y="722"/>
                  <a:pt x="2909" y="782"/>
                  <a:pt x="3029" y="842"/>
                </a:cubicBezTo>
                <a:cubicBezTo>
                  <a:pt x="3148" y="963"/>
                  <a:pt x="3308" y="1083"/>
                  <a:pt x="3467" y="1203"/>
                </a:cubicBezTo>
                <a:cubicBezTo>
                  <a:pt x="3387" y="1264"/>
                  <a:pt x="3587" y="1444"/>
                  <a:pt x="3666" y="1504"/>
                </a:cubicBezTo>
                <a:cubicBezTo>
                  <a:pt x="3706" y="1625"/>
                  <a:pt x="3826" y="1685"/>
                  <a:pt x="3906" y="1745"/>
                </a:cubicBezTo>
                <a:cubicBezTo>
                  <a:pt x="3906" y="1805"/>
                  <a:pt x="4025" y="1865"/>
                  <a:pt x="4105" y="1865"/>
                </a:cubicBezTo>
                <a:cubicBezTo>
                  <a:pt x="4304" y="1986"/>
                  <a:pt x="4503" y="2106"/>
                  <a:pt x="4384" y="2166"/>
                </a:cubicBezTo>
                <a:cubicBezTo>
                  <a:pt x="4344" y="2226"/>
                  <a:pt x="4424" y="2286"/>
                  <a:pt x="4583" y="2347"/>
                </a:cubicBezTo>
                <a:cubicBezTo>
                  <a:pt x="4663" y="2407"/>
                  <a:pt x="4742" y="2467"/>
                  <a:pt x="4822" y="2527"/>
                </a:cubicBezTo>
                <a:cubicBezTo>
                  <a:pt x="4862" y="2527"/>
                  <a:pt x="4942" y="2587"/>
                  <a:pt x="4982" y="2647"/>
                </a:cubicBezTo>
                <a:cubicBezTo>
                  <a:pt x="4982" y="2647"/>
                  <a:pt x="5021" y="2708"/>
                  <a:pt x="5101" y="2768"/>
                </a:cubicBezTo>
                <a:cubicBezTo>
                  <a:pt x="5141" y="2768"/>
                  <a:pt x="5101" y="2708"/>
                  <a:pt x="5061" y="2647"/>
                </a:cubicBezTo>
                <a:cubicBezTo>
                  <a:pt x="5021" y="2587"/>
                  <a:pt x="4982" y="2527"/>
                  <a:pt x="4902" y="2527"/>
                </a:cubicBezTo>
                <a:cubicBezTo>
                  <a:pt x="4822" y="2407"/>
                  <a:pt x="4822" y="2407"/>
                  <a:pt x="4902" y="2407"/>
                </a:cubicBezTo>
                <a:cubicBezTo>
                  <a:pt x="4982" y="2407"/>
                  <a:pt x="4982" y="2467"/>
                  <a:pt x="5021" y="2467"/>
                </a:cubicBezTo>
                <a:cubicBezTo>
                  <a:pt x="5340" y="2768"/>
                  <a:pt x="5699" y="3008"/>
                  <a:pt x="6018" y="3309"/>
                </a:cubicBezTo>
                <a:cubicBezTo>
                  <a:pt x="5938" y="3249"/>
                  <a:pt x="5818" y="3189"/>
                  <a:pt x="5779" y="3189"/>
                </a:cubicBezTo>
                <a:cubicBezTo>
                  <a:pt x="5579" y="3008"/>
                  <a:pt x="5380" y="2948"/>
                  <a:pt x="5141" y="2948"/>
                </a:cubicBezTo>
                <a:cubicBezTo>
                  <a:pt x="5141" y="2948"/>
                  <a:pt x="5181" y="2888"/>
                  <a:pt x="5141" y="2888"/>
                </a:cubicBezTo>
                <a:cubicBezTo>
                  <a:pt x="5141" y="2888"/>
                  <a:pt x="5101" y="2828"/>
                  <a:pt x="5061" y="2828"/>
                </a:cubicBezTo>
                <a:cubicBezTo>
                  <a:pt x="5061" y="2888"/>
                  <a:pt x="5021" y="2888"/>
                  <a:pt x="5101" y="2948"/>
                </a:cubicBezTo>
                <a:cubicBezTo>
                  <a:pt x="5141" y="3008"/>
                  <a:pt x="4862" y="2888"/>
                  <a:pt x="5021" y="3008"/>
                </a:cubicBezTo>
                <a:cubicBezTo>
                  <a:pt x="5101" y="3069"/>
                  <a:pt x="5261" y="3129"/>
                  <a:pt x="5261" y="3069"/>
                </a:cubicBezTo>
                <a:cubicBezTo>
                  <a:pt x="5420" y="2948"/>
                  <a:pt x="5539" y="3129"/>
                  <a:pt x="5699" y="3189"/>
                </a:cubicBezTo>
                <a:cubicBezTo>
                  <a:pt x="5739" y="3249"/>
                  <a:pt x="5818" y="3309"/>
                  <a:pt x="5858" y="3369"/>
                </a:cubicBezTo>
                <a:cubicBezTo>
                  <a:pt x="6018" y="3490"/>
                  <a:pt x="6137" y="3430"/>
                  <a:pt x="6257" y="3490"/>
                </a:cubicBezTo>
                <a:cubicBezTo>
                  <a:pt x="6257" y="3490"/>
                  <a:pt x="6257" y="3490"/>
                  <a:pt x="6257" y="3490"/>
                </a:cubicBezTo>
                <a:cubicBezTo>
                  <a:pt x="6297" y="3490"/>
                  <a:pt x="6297" y="3490"/>
                  <a:pt x="6297" y="3490"/>
                </a:cubicBezTo>
                <a:cubicBezTo>
                  <a:pt x="6416" y="3610"/>
                  <a:pt x="6257" y="3610"/>
                  <a:pt x="6337" y="3730"/>
                </a:cubicBezTo>
                <a:cubicBezTo>
                  <a:pt x="6456" y="3851"/>
                  <a:pt x="6735" y="4031"/>
                  <a:pt x="6894" y="4212"/>
                </a:cubicBezTo>
                <a:cubicBezTo>
                  <a:pt x="6974" y="4212"/>
                  <a:pt x="7014" y="4272"/>
                  <a:pt x="7054" y="4332"/>
                </a:cubicBezTo>
                <a:cubicBezTo>
                  <a:pt x="7293" y="4452"/>
                  <a:pt x="7373" y="4573"/>
                  <a:pt x="7492" y="4693"/>
                </a:cubicBezTo>
                <a:cubicBezTo>
                  <a:pt x="7731" y="4813"/>
                  <a:pt x="7811" y="4934"/>
                  <a:pt x="8050" y="5114"/>
                </a:cubicBezTo>
                <a:cubicBezTo>
                  <a:pt x="8130" y="5174"/>
                  <a:pt x="8249" y="5235"/>
                  <a:pt x="8329" y="5355"/>
                </a:cubicBezTo>
                <a:cubicBezTo>
                  <a:pt x="8568" y="5535"/>
                  <a:pt x="8847" y="5716"/>
                  <a:pt x="9086" y="5896"/>
                </a:cubicBezTo>
                <a:cubicBezTo>
                  <a:pt x="9126" y="5957"/>
                  <a:pt x="9206" y="6017"/>
                  <a:pt x="9246" y="6017"/>
                </a:cubicBezTo>
                <a:cubicBezTo>
                  <a:pt x="9206" y="6017"/>
                  <a:pt x="9166" y="6017"/>
                  <a:pt x="9126" y="6017"/>
                </a:cubicBezTo>
                <a:cubicBezTo>
                  <a:pt x="8927" y="5836"/>
                  <a:pt x="8728" y="5716"/>
                  <a:pt x="8489" y="5596"/>
                </a:cubicBezTo>
                <a:cubicBezTo>
                  <a:pt x="8528" y="5596"/>
                  <a:pt x="8528" y="5596"/>
                  <a:pt x="8528" y="5656"/>
                </a:cubicBezTo>
                <a:cubicBezTo>
                  <a:pt x="8528" y="5596"/>
                  <a:pt x="8489" y="5596"/>
                  <a:pt x="8489" y="5596"/>
                </a:cubicBezTo>
                <a:cubicBezTo>
                  <a:pt x="8249" y="5355"/>
                  <a:pt x="7970" y="5174"/>
                  <a:pt x="7731" y="4994"/>
                </a:cubicBezTo>
                <a:cubicBezTo>
                  <a:pt x="7492" y="4813"/>
                  <a:pt x="7213" y="4633"/>
                  <a:pt x="6974" y="4452"/>
                </a:cubicBezTo>
                <a:cubicBezTo>
                  <a:pt x="6576" y="4212"/>
                  <a:pt x="6177" y="3911"/>
                  <a:pt x="5818" y="3610"/>
                </a:cubicBezTo>
                <a:cubicBezTo>
                  <a:pt x="5739" y="3550"/>
                  <a:pt x="5619" y="3490"/>
                  <a:pt x="5500" y="3430"/>
                </a:cubicBezTo>
                <a:cubicBezTo>
                  <a:pt x="5300" y="3189"/>
                  <a:pt x="4942" y="3008"/>
                  <a:pt x="4703" y="2768"/>
                </a:cubicBezTo>
                <a:cubicBezTo>
                  <a:pt x="4703" y="2708"/>
                  <a:pt x="4503" y="2647"/>
                  <a:pt x="4384" y="2527"/>
                </a:cubicBezTo>
                <a:cubicBezTo>
                  <a:pt x="4344" y="2587"/>
                  <a:pt x="4543" y="2708"/>
                  <a:pt x="4623" y="2768"/>
                </a:cubicBezTo>
                <a:cubicBezTo>
                  <a:pt x="4623" y="2768"/>
                  <a:pt x="4623" y="2768"/>
                  <a:pt x="4623" y="2768"/>
                </a:cubicBezTo>
                <a:cubicBezTo>
                  <a:pt x="4583" y="2828"/>
                  <a:pt x="4503" y="2828"/>
                  <a:pt x="4224" y="2708"/>
                </a:cubicBezTo>
                <a:cubicBezTo>
                  <a:pt x="4304" y="2768"/>
                  <a:pt x="4304" y="2888"/>
                  <a:pt x="4463" y="2948"/>
                </a:cubicBezTo>
                <a:cubicBezTo>
                  <a:pt x="4543" y="2948"/>
                  <a:pt x="4424" y="2828"/>
                  <a:pt x="4623" y="2948"/>
                </a:cubicBezTo>
                <a:cubicBezTo>
                  <a:pt x="4782" y="3008"/>
                  <a:pt x="4742" y="3069"/>
                  <a:pt x="4862" y="3129"/>
                </a:cubicBezTo>
                <a:cubicBezTo>
                  <a:pt x="4862" y="3249"/>
                  <a:pt x="4663" y="3189"/>
                  <a:pt x="4663" y="3189"/>
                </a:cubicBezTo>
                <a:cubicBezTo>
                  <a:pt x="4304" y="3069"/>
                  <a:pt x="4663" y="3249"/>
                  <a:pt x="4623" y="3249"/>
                </a:cubicBezTo>
                <a:cubicBezTo>
                  <a:pt x="4663" y="3249"/>
                  <a:pt x="4623" y="3249"/>
                  <a:pt x="4583" y="3309"/>
                </a:cubicBezTo>
                <a:cubicBezTo>
                  <a:pt x="4583" y="3309"/>
                  <a:pt x="4543" y="3309"/>
                  <a:pt x="4503" y="3309"/>
                </a:cubicBezTo>
                <a:cubicBezTo>
                  <a:pt x="4463" y="3249"/>
                  <a:pt x="4384" y="3189"/>
                  <a:pt x="4304" y="3129"/>
                </a:cubicBezTo>
                <a:cubicBezTo>
                  <a:pt x="4224" y="3069"/>
                  <a:pt x="4145" y="3008"/>
                  <a:pt x="4065" y="2948"/>
                </a:cubicBezTo>
                <a:cubicBezTo>
                  <a:pt x="3906" y="2768"/>
                  <a:pt x="3587" y="2587"/>
                  <a:pt x="3268" y="2347"/>
                </a:cubicBezTo>
                <a:cubicBezTo>
                  <a:pt x="3547" y="2587"/>
                  <a:pt x="3706" y="2768"/>
                  <a:pt x="4025" y="2948"/>
                </a:cubicBezTo>
                <a:cubicBezTo>
                  <a:pt x="4105" y="3008"/>
                  <a:pt x="4185" y="3069"/>
                  <a:pt x="4304" y="3129"/>
                </a:cubicBezTo>
                <a:cubicBezTo>
                  <a:pt x="4344" y="3249"/>
                  <a:pt x="4424" y="3309"/>
                  <a:pt x="4503" y="3369"/>
                </a:cubicBezTo>
                <a:cubicBezTo>
                  <a:pt x="4424" y="3369"/>
                  <a:pt x="4503" y="3430"/>
                  <a:pt x="4463" y="3430"/>
                </a:cubicBezTo>
                <a:cubicBezTo>
                  <a:pt x="4304" y="3430"/>
                  <a:pt x="4224" y="3369"/>
                  <a:pt x="4145" y="3309"/>
                </a:cubicBezTo>
                <a:cubicBezTo>
                  <a:pt x="3706" y="2948"/>
                  <a:pt x="3268" y="2527"/>
                  <a:pt x="2830" y="2166"/>
                </a:cubicBezTo>
                <a:cubicBezTo>
                  <a:pt x="2790" y="2166"/>
                  <a:pt x="2750" y="2106"/>
                  <a:pt x="2670" y="2106"/>
                </a:cubicBezTo>
                <a:cubicBezTo>
                  <a:pt x="2630" y="1986"/>
                  <a:pt x="2511" y="1925"/>
                  <a:pt x="2391" y="1865"/>
                </a:cubicBezTo>
                <a:cubicBezTo>
                  <a:pt x="2391" y="1805"/>
                  <a:pt x="2391" y="1805"/>
                  <a:pt x="2391" y="1805"/>
                </a:cubicBezTo>
                <a:cubicBezTo>
                  <a:pt x="2391" y="1805"/>
                  <a:pt x="2351" y="1805"/>
                  <a:pt x="2351" y="1745"/>
                </a:cubicBezTo>
                <a:cubicBezTo>
                  <a:pt x="2272" y="1685"/>
                  <a:pt x="2192" y="1625"/>
                  <a:pt x="2072" y="1504"/>
                </a:cubicBezTo>
                <a:cubicBezTo>
                  <a:pt x="2032" y="1444"/>
                  <a:pt x="2032" y="1384"/>
                  <a:pt x="1754" y="1203"/>
                </a:cubicBezTo>
                <a:cubicBezTo>
                  <a:pt x="1475" y="1083"/>
                  <a:pt x="1355" y="903"/>
                  <a:pt x="1395" y="782"/>
                </a:cubicBezTo>
                <a:cubicBezTo>
                  <a:pt x="1395" y="722"/>
                  <a:pt x="1475" y="722"/>
                  <a:pt x="1435" y="662"/>
                </a:cubicBezTo>
                <a:cubicBezTo>
                  <a:pt x="1315" y="662"/>
                  <a:pt x="1196" y="602"/>
                  <a:pt x="1076" y="602"/>
                </a:cubicBezTo>
                <a:cubicBezTo>
                  <a:pt x="996" y="542"/>
                  <a:pt x="956" y="481"/>
                  <a:pt x="917" y="481"/>
                </a:cubicBezTo>
                <a:cubicBezTo>
                  <a:pt x="917" y="421"/>
                  <a:pt x="877" y="421"/>
                  <a:pt x="877" y="421"/>
                </a:cubicBezTo>
                <a:cubicBezTo>
                  <a:pt x="757" y="301"/>
                  <a:pt x="677" y="241"/>
                  <a:pt x="558" y="120"/>
                </a:cubicBezTo>
                <a:cubicBezTo>
                  <a:pt x="518" y="120"/>
                  <a:pt x="478" y="60"/>
                  <a:pt x="359" y="0"/>
                </a:cubicBezTo>
                <a:cubicBezTo>
                  <a:pt x="359" y="60"/>
                  <a:pt x="438" y="120"/>
                  <a:pt x="518" y="120"/>
                </a:cubicBezTo>
                <a:cubicBezTo>
                  <a:pt x="518" y="181"/>
                  <a:pt x="518" y="181"/>
                  <a:pt x="518" y="181"/>
                </a:cubicBezTo>
                <a:cubicBezTo>
                  <a:pt x="518" y="181"/>
                  <a:pt x="478" y="181"/>
                  <a:pt x="478" y="181"/>
                </a:cubicBezTo>
                <a:cubicBezTo>
                  <a:pt x="438" y="181"/>
                  <a:pt x="438" y="181"/>
                  <a:pt x="438" y="181"/>
                </a:cubicBezTo>
                <a:cubicBezTo>
                  <a:pt x="359" y="120"/>
                  <a:pt x="359" y="60"/>
                  <a:pt x="199" y="0"/>
                </a:cubicBezTo>
                <a:cubicBezTo>
                  <a:pt x="199" y="0"/>
                  <a:pt x="279" y="60"/>
                  <a:pt x="399" y="181"/>
                </a:cubicBezTo>
                <a:cubicBezTo>
                  <a:pt x="438" y="181"/>
                  <a:pt x="478" y="241"/>
                  <a:pt x="558" y="301"/>
                </a:cubicBezTo>
                <a:cubicBezTo>
                  <a:pt x="518" y="301"/>
                  <a:pt x="638" y="361"/>
                  <a:pt x="677" y="421"/>
                </a:cubicBezTo>
                <a:cubicBezTo>
                  <a:pt x="677" y="421"/>
                  <a:pt x="677" y="481"/>
                  <a:pt x="717" y="481"/>
                </a:cubicBezTo>
                <a:cubicBezTo>
                  <a:pt x="837" y="542"/>
                  <a:pt x="877" y="662"/>
                  <a:pt x="996" y="722"/>
                </a:cubicBezTo>
                <a:cubicBezTo>
                  <a:pt x="996" y="782"/>
                  <a:pt x="1116" y="842"/>
                  <a:pt x="1196" y="903"/>
                </a:cubicBezTo>
                <a:cubicBezTo>
                  <a:pt x="1235" y="963"/>
                  <a:pt x="1315" y="1023"/>
                  <a:pt x="1315" y="1083"/>
                </a:cubicBezTo>
                <a:cubicBezTo>
                  <a:pt x="1315" y="1083"/>
                  <a:pt x="1315" y="1083"/>
                  <a:pt x="1315" y="1083"/>
                </a:cubicBezTo>
                <a:cubicBezTo>
                  <a:pt x="1275" y="1083"/>
                  <a:pt x="1235" y="1083"/>
                  <a:pt x="1275" y="1083"/>
                </a:cubicBezTo>
                <a:cubicBezTo>
                  <a:pt x="1315" y="1143"/>
                  <a:pt x="1395" y="1143"/>
                  <a:pt x="1435" y="1143"/>
                </a:cubicBezTo>
                <a:cubicBezTo>
                  <a:pt x="1674" y="1324"/>
                  <a:pt x="1634" y="1384"/>
                  <a:pt x="1833" y="1564"/>
                </a:cubicBezTo>
                <a:cubicBezTo>
                  <a:pt x="1873" y="1625"/>
                  <a:pt x="2032" y="1685"/>
                  <a:pt x="2032" y="1745"/>
                </a:cubicBezTo>
                <a:cubicBezTo>
                  <a:pt x="1674" y="1504"/>
                  <a:pt x="1355" y="1264"/>
                  <a:pt x="1116" y="1083"/>
                </a:cubicBezTo>
                <a:cubicBezTo>
                  <a:pt x="1116" y="1023"/>
                  <a:pt x="1116" y="1023"/>
                  <a:pt x="1036" y="963"/>
                </a:cubicBezTo>
                <a:cubicBezTo>
                  <a:pt x="956" y="903"/>
                  <a:pt x="877" y="842"/>
                  <a:pt x="757" y="782"/>
                </a:cubicBezTo>
                <a:cubicBezTo>
                  <a:pt x="797" y="842"/>
                  <a:pt x="837" y="903"/>
                  <a:pt x="917" y="963"/>
                </a:cubicBezTo>
                <a:cubicBezTo>
                  <a:pt x="956" y="963"/>
                  <a:pt x="996" y="1023"/>
                  <a:pt x="1036" y="1023"/>
                </a:cubicBezTo>
                <a:cubicBezTo>
                  <a:pt x="1036" y="1083"/>
                  <a:pt x="1156" y="1143"/>
                  <a:pt x="1156" y="1203"/>
                </a:cubicBezTo>
                <a:cubicBezTo>
                  <a:pt x="1116" y="1143"/>
                  <a:pt x="1076" y="1143"/>
                  <a:pt x="996" y="1083"/>
                </a:cubicBezTo>
                <a:cubicBezTo>
                  <a:pt x="917" y="1083"/>
                  <a:pt x="996" y="1143"/>
                  <a:pt x="1036" y="1203"/>
                </a:cubicBezTo>
                <a:cubicBezTo>
                  <a:pt x="1116" y="1264"/>
                  <a:pt x="1235" y="1324"/>
                  <a:pt x="1395" y="1384"/>
                </a:cubicBezTo>
                <a:cubicBezTo>
                  <a:pt x="1475" y="1504"/>
                  <a:pt x="1634" y="1685"/>
                  <a:pt x="1833" y="1805"/>
                </a:cubicBezTo>
                <a:cubicBezTo>
                  <a:pt x="1993" y="1925"/>
                  <a:pt x="1714" y="1865"/>
                  <a:pt x="1714" y="1986"/>
                </a:cubicBezTo>
                <a:cubicBezTo>
                  <a:pt x="1674" y="1986"/>
                  <a:pt x="1634" y="1986"/>
                  <a:pt x="1554" y="1925"/>
                </a:cubicBezTo>
                <a:cubicBezTo>
                  <a:pt x="1395" y="1805"/>
                  <a:pt x="1235" y="1685"/>
                  <a:pt x="1156" y="1564"/>
                </a:cubicBezTo>
                <a:cubicBezTo>
                  <a:pt x="1235" y="1504"/>
                  <a:pt x="1315" y="1625"/>
                  <a:pt x="1395" y="1625"/>
                </a:cubicBezTo>
                <a:cubicBezTo>
                  <a:pt x="1315" y="1564"/>
                  <a:pt x="1275" y="1444"/>
                  <a:pt x="1116" y="1444"/>
                </a:cubicBezTo>
                <a:cubicBezTo>
                  <a:pt x="996" y="1384"/>
                  <a:pt x="1116" y="1504"/>
                  <a:pt x="1076" y="1504"/>
                </a:cubicBezTo>
                <a:cubicBezTo>
                  <a:pt x="877" y="1444"/>
                  <a:pt x="877" y="1504"/>
                  <a:pt x="956" y="1564"/>
                </a:cubicBezTo>
                <a:cubicBezTo>
                  <a:pt x="1116" y="1685"/>
                  <a:pt x="1275" y="1805"/>
                  <a:pt x="1435" y="1925"/>
                </a:cubicBezTo>
                <a:cubicBezTo>
                  <a:pt x="1475" y="1986"/>
                  <a:pt x="1634" y="2046"/>
                  <a:pt x="1594" y="2106"/>
                </a:cubicBezTo>
                <a:cubicBezTo>
                  <a:pt x="1435" y="2046"/>
                  <a:pt x="1594" y="2166"/>
                  <a:pt x="1554" y="2166"/>
                </a:cubicBezTo>
                <a:cubicBezTo>
                  <a:pt x="1435" y="2166"/>
                  <a:pt x="1395" y="2106"/>
                  <a:pt x="1315" y="2106"/>
                </a:cubicBezTo>
                <a:cubicBezTo>
                  <a:pt x="1076" y="1986"/>
                  <a:pt x="1036" y="1865"/>
                  <a:pt x="757" y="1745"/>
                </a:cubicBezTo>
                <a:cubicBezTo>
                  <a:pt x="797" y="1805"/>
                  <a:pt x="996" y="1865"/>
                  <a:pt x="996" y="1925"/>
                </a:cubicBezTo>
                <a:cubicBezTo>
                  <a:pt x="996" y="2046"/>
                  <a:pt x="1395" y="2226"/>
                  <a:pt x="1275" y="2286"/>
                </a:cubicBezTo>
                <a:cubicBezTo>
                  <a:pt x="1235" y="2286"/>
                  <a:pt x="1196" y="2226"/>
                  <a:pt x="1156" y="2226"/>
                </a:cubicBezTo>
                <a:cubicBezTo>
                  <a:pt x="1156" y="2106"/>
                  <a:pt x="837" y="1986"/>
                  <a:pt x="717" y="1865"/>
                </a:cubicBezTo>
                <a:cubicBezTo>
                  <a:pt x="757" y="1986"/>
                  <a:pt x="837" y="2046"/>
                  <a:pt x="996" y="2166"/>
                </a:cubicBezTo>
                <a:cubicBezTo>
                  <a:pt x="1156" y="2286"/>
                  <a:pt x="1355" y="2407"/>
                  <a:pt x="1514" y="2587"/>
                </a:cubicBezTo>
                <a:cubicBezTo>
                  <a:pt x="1315" y="2467"/>
                  <a:pt x="1156" y="2407"/>
                  <a:pt x="956" y="2286"/>
                </a:cubicBezTo>
                <a:cubicBezTo>
                  <a:pt x="956" y="2226"/>
                  <a:pt x="917" y="2166"/>
                  <a:pt x="837" y="2106"/>
                </a:cubicBezTo>
                <a:cubicBezTo>
                  <a:pt x="757" y="2106"/>
                  <a:pt x="757" y="2166"/>
                  <a:pt x="837" y="2226"/>
                </a:cubicBezTo>
                <a:cubicBezTo>
                  <a:pt x="877" y="2286"/>
                  <a:pt x="877" y="2286"/>
                  <a:pt x="877" y="2286"/>
                </a:cubicBezTo>
                <a:cubicBezTo>
                  <a:pt x="1116" y="2647"/>
                  <a:pt x="1395" y="2948"/>
                  <a:pt x="1754" y="3309"/>
                </a:cubicBezTo>
                <a:cubicBezTo>
                  <a:pt x="1714" y="3309"/>
                  <a:pt x="1714" y="3309"/>
                  <a:pt x="1674" y="3249"/>
                </a:cubicBezTo>
                <a:cubicBezTo>
                  <a:pt x="1355" y="3008"/>
                  <a:pt x="996" y="2708"/>
                  <a:pt x="677" y="2407"/>
                </a:cubicBezTo>
                <a:cubicBezTo>
                  <a:pt x="478" y="2226"/>
                  <a:pt x="239" y="2046"/>
                  <a:pt x="0" y="1865"/>
                </a:cubicBezTo>
                <a:cubicBezTo>
                  <a:pt x="0" y="5054"/>
                  <a:pt x="0" y="5054"/>
                  <a:pt x="0" y="5054"/>
                </a:cubicBezTo>
                <a:cubicBezTo>
                  <a:pt x="0" y="5054"/>
                  <a:pt x="40" y="5114"/>
                  <a:pt x="40" y="5114"/>
                </a:cubicBezTo>
                <a:cubicBezTo>
                  <a:pt x="80" y="5174"/>
                  <a:pt x="120" y="5174"/>
                  <a:pt x="159" y="5235"/>
                </a:cubicBezTo>
                <a:cubicBezTo>
                  <a:pt x="159" y="5235"/>
                  <a:pt x="199" y="5295"/>
                  <a:pt x="239" y="5295"/>
                </a:cubicBezTo>
                <a:cubicBezTo>
                  <a:pt x="159" y="5295"/>
                  <a:pt x="80" y="5295"/>
                  <a:pt x="0" y="5295"/>
                </a:cubicBezTo>
                <a:cubicBezTo>
                  <a:pt x="0" y="6438"/>
                  <a:pt x="0" y="6438"/>
                  <a:pt x="0" y="6438"/>
                </a:cubicBezTo>
                <a:cubicBezTo>
                  <a:pt x="0" y="6438"/>
                  <a:pt x="0" y="6438"/>
                  <a:pt x="40" y="6438"/>
                </a:cubicBezTo>
                <a:cubicBezTo>
                  <a:pt x="40" y="6498"/>
                  <a:pt x="40" y="6498"/>
                  <a:pt x="80" y="6558"/>
                </a:cubicBezTo>
                <a:cubicBezTo>
                  <a:pt x="40" y="6558"/>
                  <a:pt x="40" y="6558"/>
                  <a:pt x="0" y="6558"/>
                </a:cubicBezTo>
                <a:cubicBezTo>
                  <a:pt x="0" y="6558"/>
                  <a:pt x="0" y="6558"/>
                  <a:pt x="0" y="6498"/>
                </a:cubicBezTo>
                <a:cubicBezTo>
                  <a:pt x="0" y="7581"/>
                  <a:pt x="0" y="7581"/>
                  <a:pt x="0" y="758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7641"/>
                  <a:pt x="0" y="7641"/>
                  <a:pt x="0" y="7641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06"/>
                  <a:pt x="0" y="9506"/>
                  <a:pt x="0" y="9506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9567"/>
                  <a:pt x="0" y="9567"/>
                  <a:pt x="0" y="9567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0409"/>
                  <a:pt x="0" y="10409"/>
                  <a:pt x="0" y="10409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40" y="13237"/>
                  <a:pt x="80" y="1323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120" y="13297"/>
                  <a:pt x="120" y="13297"/>
                  <a:pt x="120" y="13297"/>
                </a:cubicBezTo>
                <a:cubicBezTo>
                  <a:pt x="80" y="13297"/>
                  <a:pt x="4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237"/>
                  <a:pt x="0" y="13237"/>
                  <a:pt x="0" y="1323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417"/>
                  <a:pt x="0" y="13417"/>
                  <a:pt x="0" y="13417"/>
                </a:cubicBezTo>
                <a:cubicBezTo>
                  <a:pt x="0" y="13778"/>
                  <a:pt x="0" y="13778"/>
                  <a:pt x="0" y="13778"/>
                </a:cubicBezTo>
                <a:cubicBezTo>
                  <a:pt x="518" y="13778"/>
                  <a:pt x="518" y="13778"/>
                  <a:pt x="518" y="13778"/>
                </a:cubicBezTo>
                <a:cubicBezTo>
                  <a:pt x="717" y="13899"/>
                  <a:pt x="917" y="14079"/>
                  <a:pt x="1116" y="14199"/>
                </a:cubicBezTo>
                <a:cubicBezTo>
                  <a:pt x="1674" y="14621"/>
                  <a:pt x="2272" y="14982"/>
                  <a:pt x="2790" y="15403"/>
                </a:cubicBezTo>
                <a:cubicBezTo>
                  <a:pt x="2790" y="15403"/>
                  <a:pt x="2790" y="15403"/>
                  <a:pt x="2790" y="15403"/>
                </a:cubicBezTo>
                <a:cubicBezTo>
                  <a:pt x="2869" y="15463"/>
                  <a:pt x="2909" y="15523"/>
                  <a:pt x="3029" y="15523"/>
                </a:cubicBezTo>
                <a:cubicBezTo>
                  <a:pt x="3108" y="15583"/>
                  <a:pt x="3148" y="15643"/>
                  <a:pt x="3228" y="15704"/>
                </a:cubicBezTo>
                <a:cubicBezTo>
                  <a:pt x="3188" y="15643"/>
                  <a:pt x="3069" y="15583"/>
                  <a:pt x="3069" y="15523"/>
                </a:cubicBezTo>
                <a:cubicBezTo>
                  <a:pt x="3029" y="15523"/>
                  <a:pt x="2989" y="15463"/>
                  <a:pt x="2989" y="15463"/>
                </a:cubicBezTo>
                <a:cubicBezTo>
                  <a:pt x="2949" y="15403"/>
                  <a:pt x="2869" y="15403"/>
                  <a:pt x="2869" y="15343"/>
                </a:cubicBezTo>
                <a:cubicBezTo>
                  <a:pt x="2949" y="15343"/>
                  <a:pt x="2790" y="15282"/>
                  <a:pt x="2830" y="15282"/>
                </a:cubicBezTo>
                <a:cubicBezTo>
                  <a:pt x="2869" y="15282"/>
                  <a:pt x="2909" y="15282"/>
                  <a:pt x="2909" y="15282"/>
                </a:cubicBezTo>
                <a:cubicBezTo>
                  <a:pt x="2909" y="15282"/>
                  <a:pt x="2830" y="15222"/>
                  <a:pt x="2790" y="15222"/>
                </a:cubicBezTo>
                <a:cubicBezTo>
                  <a:pt x="2750" y="15162"/>
                  <a:pt x="2670" y="15162"/>
                  <a:pt x="2670" y="15102"/>
                </a:cubicBezTo>
                <a:cubicBezTo>
                  <a:pt x="2710" y="15162"/>
                  <a:pt x="2790" y="15162"/>
                  <a:pt x="2830" y="15222"/>
                </a:cubicBezTo>
                <a:cubicBezTo>
                  <a:pt x="2869" y="15222"/>
                  <a:pt x="2869" y="15222"/>
                  <a:pt x="2869" y="15222"/>
                </a:cubicBezTo>
                <a:cubicBezTo>
                  <a:pt x="2790" y="15162"/>
                  <a:pt x="2750" y="15102"/>
                  <a:pt x="2670" y="15102"/>
                </a:cubicBezTo>
                <a:cubicBezTo>
                  <a:pt x="2630" y="15042"/>
                  <a:pt x="2590" y="14982"/>
                  <a:pt x="2511" y="14982"/>
                </a:cubicBezTo>
                <a:cubicBezTo>
                  <a:pt x="2511" y="14921"/>
                  <a:pt x="2551" y="14921"/>
                  <a:pt x="2551" y="14921"/>
                </a:cubicBezTo>
                <a:cubicBezTo>
                  <a:pt x="2630" y="14982"/>
                  <a:pt x="2710" y="15042"/>
                  <a:pt x="2790" y="15102"/>
                </a:cubicBezTo>
                <a:cubicBezTo>
                  <a:pt x="2949" y="15222"/>
                  <a:pt x="3148" y="15343"/>
                  <a:pt x="3348" y="15523"/>
                </a:cubicBezTo>
                <a:cubicBezTo>
                  <a:pt x="3348" y="15523"/>
                  <a:pt x="3387" y="15523"/>
                  <a:pt x="3387" y="15523"/>
                </a:cubicBezTo>
                <a:cubicBezTo>
                  <a:pt x="3427" y="15583"/>
                  <a:pt x="3507" y="15583"/>
                  <a:pt x="3547" y="15643"/>
                </a:cubicBezTo>
                <a:cubicBezTo>
                  <a:pt x="3587" y="15643"/>
                  <a:pt x="3627" y="15704"/>
                  <a:pt x="3706" y="15704"/>
                </a:cubicBezTo>
                <a:cubicBezTo>
                  <a:pt x="3786" y="15764"/>
                  <a:pt x="3826" y="15824"/>
                  <a:pt x="3945" y="15884"/>
                </a:cubicBezTo>
                <a:cubicBezTo>
                  <a:pt x="3945" y="15824"/>
                  <a:pt x="3866" y="15764"/>
                  <a:pt x="3746" y="15704"/>
                </a:cubicBezTo>
                <a:cubicBezTo>
                  <a:pt x="3587" y="15523"/>
                  <a:pt x="3427" y="15463"/>
                  <a:pt x="3268" y="15403"/>
                </a:cubicBezTo>
                <a:cubicBezTo>
                  <a:pt x="3069" y="15282"/>
                  <a:pt x="2909" y="15162"/>
                  <a:pt x="2710" y="15042"/>
                </a:cubicBezTo>
                <a:cubicBezTo>
                  <a:pt x="2590" y="14921"/>
                  <a:pt x="2431" y="14861"/>
                  <a:pt x="2311" y="14741"/>
                </a:cubicBezTo>
                <a:cubicBezTo>
                  <a:pt x="2232" y="14681"/>
                  <a:pt x="2152" y="14621"/>
                  <a:pt x="2072" y="14560"/>
                </a:cubicBezTo>
                <a:cubicBezTo>
                  <a:pt x="2032" y="14500"/>
                  <a:pt x="1953" y="14440"/>
                  <a:pt x="1913" y="14440"/>
                </a:cubicBezTo>
                <a:cubicBezTo>
                  <a:pt x="1993" y="14440"/>
                  <a:pt x="2032" y="14500"/>
                  <a:pt x="2112" y="14560"/>
                </a:cubicBezTo>
                <a:cubicBezTo>
                  <a:pt x="2112" y="14560"/>
                  <a:pt x="2152" y="14560"/>
                  <a:pt x="2192" y="14560"/>
                </a:cubicBezTo>
                <a:cubicBezTo>
                  <a:pt x="2192" y="14560"/>
                  <a:pt x="2192" y="14560"/>
                  <a:pt x="2192" y="14560"/>
                </a:cubicBezTo>
                <a:cubicBezTo>
                  <a:pt x="2192" y="14560"/>
                  <a:pt x="2112" y="14500"/>
                  <a:pt x="2032" y="14440"/>
                </a:cubicBezTo>
                <a:cubicBezTo>
                  <a:pt x="2032" y="14440"/>
                  <a:pt x="1993" y="14440"/>
                  <a:pt x="1993" y="14380"/>
                </a:cubicBezTo>
                <a:cubicBezTo>
                  <a:pt x="1913" y="14380"/>
                  <a:pt x="1873" y="14320"/>
                  <a:pt x="1833" y="14260"/>
                </a:cubicBezTo>
                <a:cubicBezTo>
                  <a:pt x="1754" y="14260"/>
                  <a:pt x="1714" y="14260"/>
                  <a:pt x="1634" y="14199"/>
                </a:cubicBezTo>
                <a:cubicBezTo>
                  <a:pt x="1634" y="14199"/>
                  <a:pt x="1634" y="14139"/>
                  <a:pt x="1634" y="14139"/>
                </a:cubicBezTo>
                <a:cubicBezTo>
                  <a:pt x="1554" y="14079"/>
                  <a:pt x="1514" y="14019"/>
                  <a:pt x="1395" y="14019"/>
                </a:cubicBezTo>
                <a:cubicBezTo>
                  <a:pt x="1315" y="13959"/>
                  <a:pt x="1235" y="13838"/>
                  <a:pt x="1116" y="13778"/>
                </a:cubicBezTo>
                <a:cubicBezTo>
                  <a:pt x="1116" y="13778"/>
                  <a:pt x="1116" y="13778"/>
                  <a:pt x="1116" y="13778"/>
                </a:cubicBezTo>
                <a:cubicBezTo>
                  <a:pt x="1315" y="13778"/>
                  <a:pt x="1315" y="13778"/>
                  <a:pt x="1315" y="13778"/>
                </a:cubicBezTo>
                <a:cubicBezTo>
                  <a:pt x="1634" y="14019"/>
                  <a:pt x="1953" y="14199"/>
                  <a:pt x="2272" y="14440"/>
                </a:cubicBezTo>
                <a:cubicBezTo>
                  <a:pt x="2311" y="14440"/>
                  <a:pt x="2351" y="14440"/>
                  <a:pt x="2391" y="14500"/>
                </a:cubicBezTo>
                <a:cubicBezTo>
                  <a:pt x="2511" y="14560"/>
                  <a:pt x="2630" y="14681"/>
                  <a:pt x="2750" y="14741"/>
                </a:cubicBezTo>
                <a:cubicBezTo>
                  <a:pt x="2790" y="14801"/>
                  <a:pt x="2830" y="14801"/>
                  <a:pt x="2830" y="14801"/>
                </a:cubicBezTo>
                <a:cubicBezTo>
                  <a:pt x="2869" y="14801"/>
                  <a:pt x="2909" y="14801"/>
                  <a:pt x="2949" y="14801"/>
                </a:cubicBezTo>
                <a:cubicBezTo>
                  <a:pt x="3467" y="15162"/>
                  <a:pt x="3906" y="15583"/>
                  <a:pt x="4463" y="15944"/>
                </a:cubicBezTo>
                <a:cubicBezTo>
                  <a:pt x="4463" y="16004"/>
                  <a:pt x="4543" y="16065"/>
                  <a:pt x="4623" y="16125"/>
                </a:cubicBezTo>
                <a:cubicBezTo>
                  <a:pt x="4663" y="16125"/>
                  <a:pt x="4663" y="16185"/>
                  <a:pt x="4822" y="16185"/>
                </a:cubicBezTo>
                <a:cubicBezTo>
                  <a:pt x="4862" y="16185"/>
                  <a:pt x="4942" y="16245"/>
                  <a:pt x="4982" y="16305"/>
                </a:cubicBezTo>
                <a:cubicBezTo>
                  <a:pt x="5181" y="16426"/>
                  <a:pt x="5300" y="16546"/>
                  <a:pt x="5539" y="16666"/>
                </a:cubicBezTo>
                <a:cubicBezTo>
                  <a:pt x="5460" y="16606"/>
                  <a:pt x="5300" y="16486"/>
                  <a:pt x="5300" y="16426"/>
                </a:cubicBezTo>
                <a:cubicBezTo>
                  <a:pt x="5699" y="16666"/>
                  <a:pt x="6058" y="16907"/>
                  <a:pt x="6376" y="17208"/>
                </a:cubicBezTo>
                <a:cubicBezTo>
                  <a:pt x="6456" y="17268"/>
                  <a:pt x="6536" y="17328"/>
                  <a:pt x="6695" y="17388"/>
                </a:cubicBezTo>
                <a:cubicBezTo>
                  <a:pt x="6695" y="17388"/>
                  <a:pt x="6735" y="17448"/>
                  <a:pt x="6735" y="17448"/>
                </a:cubicBezTo>
                <a:cubicBezTo>
                  <a:pt x="6815" y="17509"/>
                  <a:pt x="7014" y="17629"/>
                  <a:pt x="709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134" y="17749"/>
                </a:cubicBezTo>
                <a:cubicBezTo>
                  <a:pt x="7134" y="17749"/>
                  <a:pt x="7134" y="17749"/>
                  <a:pt x="7094" y="17749"/>
                </a:cubicBezTo>
                <a:cubicBezTo>
                  <a:pt x="7213" y="17870"/>
                  <a:pt x="7413" y="17990"/>
                  <a:pt x="7572" y="18110"/>
                </a:cubicBezTo>
                <a:cubicBezTo>
                  <a:pt x="7771" y="18231"/>
                  <a:pt x="7970" y="18411"/>
                  <a:pt x="8050" y="18531"/>
                </a:cubicBezTo>
                <a:cubicBezTo>
                  <a:pt x="8090" y="18592"/>
                  <a:pt x="8130" y="18592"/>
                  <a:pt x="8130" y="18592"/>
                </a:cubicBezTo>
                <a:cubicBezTo>
                  <a:pt x="8289" y="18712"/>
                  <a:pt x="8528" y="18892"/>
                  <a:pt x="8688" y="19013"/>
                </a:cubicBezTo>
                <a:cubicBezTo>
                  <a:pt x="8728" y="19073"/>
                  <a:pt x="8807" y="19133"/>
                  <a:pt x="8927" y="19133"/>
                </a:cubicBezTo>
                <a:cubicBezTo>
                  <a:pt x="8967" y="19133"/>
                  <a:pt x="9007" y="19193"/>
                  <a:pt x="9086" y="19253"/>
                </a:cubicBezTo>
                <a:cubicBezTo>
                  <a:pt x="9086" y="19253"/>
                  <a:pt x="9126" y="19253"/>
                  <a:pt x="9126" y="19253"/>
                </a:cubicBezTo>
                <a:cubicBezTo>
                  <a:pt x="9126" y="19253"/>
                  <a:pt x="9126" y="19253"/>
                  <a:pt x="9126" y="19253"/>
                </a:cubicBezTo>
                <a:cubicBezTo>
                  <a:pt x="9007" y="19073"/>
                  <a:pt x="8807" y="18953"/>
                  <a:pt x="8608" y="18832"/>
                </a:cubicBezTo>
                <a:cubicBezTo>
                  <a:pt x="8528" y="18772"/>
                  <a:pt x="8409" y="18712"/>
                  <a:pt x="8409" y="18652"/>
                </a:cubicBezTo>
                <a:cubicBezTo>
                  <a:pt x="8130" y="18592"/>
                  <a:pt x="8329" y="18531"/>
                  <a:pt x="8130" y="18411"/>
                </a:cubicBezTo>
                <a:cubicBezTo>
                  <a:pt x="8130" y="18411"/>
                  <a:pt x="8130" y="18411"/>
                  <a:pt x="8130" y="18411"/>
                </a:cubicBezTo>
                <a:cubicBezTo>
                  <a:pt x="8090" y="18351"/>
                  <a:pt x="8090" y="18291"/>
                  <a:pt x="7970" y="18231"/>
                </a:cubicBezTo>
                <a:cubicBezTo>
                  <a:pt x="7851" y="18170"/>
                  <a:pt x="7692" y="18050"/>
                  <a:pt x="7612" y="17990"/>
                </a:cubicBezTo>
                <a:cubicBezTo>
                  <a:pt x="7532" y="17870"/>
                  <a:pt x="7492" y="17930"/>
                  <a:pt x="7413" y="17930"/>
                </a:cubicBezTo>
                <a:cubicBezTo>
                  <a:pt x="7413" y="17870"/>
                  <a:pt x="7492" y="17870"/>
                  <a:pt x="7373" y="17809"/>
                </a:cubicBezTo>
                <a:cubicBezTo>
                  <a:pt x="7373" y="17749"/>
                  <a:pt x="7213" y="17689"/>
                  <a:pt x="7213" y="17629"/>
                </a:cubicBezTo>
                <a:cubicBezTo>
                  <a:pt x="7213" y="17629"/>
                  <a:pt x="7253" y="17629"/>
                  <a:pt x="7253" y="17629"/>
                </a:cubicBezTo>
                <a:cubicBezTo>
                  <a:pt x="7333" y="17629"/>
                  <a:pt x="7293" y="17629"/>
                  <a:pt x="7293" y="17569"/>
                </a:cubicBezTo>
                <a:cubicBezTo>
                  <a:pt x="7452" y="17629"/>
                  <a:pt x="7572" y="17749"/>
                  <a:pt x="7572" y="17749"/>
                </a:cubicBezTo>
                <a:cubicBezTo>
                  <a:pt x="7572" y="17870"/>
                  <a:pt x="7652" y="17870"/>
                  <a:pt x="7811" y="17930"/>
                </a:cubicBezTo>
                <a:cubicBezTo>
                  <a:pt x="7891" y="17990"/>
                  <a:pt x="7970" y="18050"/>
                  <a:pt x="8010" y="18110"/>
                </a:cubicBezTo>
                <a:cubicBezTo>
                  <a:pt x="8050" y="18110"/>
                  <a:pt x="8130" y="18170"/>
                  <a:pt x="8210" y="18170"/>
                </a:cubicBezTo>
                <a:cubicBezTo>
                  <a:pt x="8210" y="18231"/>
                  <a:pt x="8210" y="18231"/>
                  <a:pt x="8249" y="18231"/>
                </a:cubicBezTo>
                <a:cubicBezTo>
                  <a:pt x="8369" y="18291"/>
                  <a:pt x="8528" y="1841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688" y="18531"/>
                  <a:pt x="8688" y="18531"/>
                  <a:pt x="8688" y="18531"/>
                </a:cubicBezTo>
                <a:cubicBezTo>
                  <a:pt x="8768" y="18592"/>
                  <a:pt x="8887" y="18652"/>
                  <a:pt x="8967" y="18712"/>
                </a:cubicBezTo>
                <a:cubicBezTo>
                  <a:pt x="9126" y="18772"/>
                  <a:pt x="9246" y="18892"/>
                  <a:pt x="9405" y="19013"/>
                </a:cubicBezTo>
                <a:cubicBezTo>
                  <a:pt x="9365" y="18892"/>
                  <a:pt x="8967" y="18712"/>
                  <a:pt x="9046" y="18652"/>
                </a:cubicBezTo>
                <a:cubicBezTo>
                  <a:pt x="9086" y="18652"/>
                  <a:pt x="9086" y="18592"/>
                  <a:pt x="9086" y="18592"/>
                </a:cubicBezTo>
                <a:cubicBezTo>
                  <a:pt x="9086" y="18592"/>
                  <a:pt x="9086" y="18531"/>
                  <a:pt x="9046" y="18531"/>
                </a:cubicBezTo>
                <a:cubicBezTo>
                  <a:pt x="8967" y="18531"/>
                  <a:pt x="8887" y="18471"/>
                  <a:pt x="8768" y="18411"/>
                </a:cubicBezTo>
                <a:cubicBezTo>
                  <a:pt x="8768" y="18411"/>
                  <a:pt x="8728" y="18351"/>
                  <a:pt x="8688" y="18351"/>
                </a:cubicBezTo>
                <a:cubicBezTo>
                  <a:pt x="8648" y="18351"/>
                  <a:pt x="8608" y="18291"/>
                  <a:pt x="8608" y="18291"/>
                </a:cubicBezTo>
                <a:cubicBezTo>
                  <a:pt x="8369" y="18110"/>
                  <a:pt x="8210" y="17930"/>
                  <a:pt x="8050" y="17809"/>
                </a:cubicBezTo>
                <a:cubicBezTo>
                  <a:pt x="8130" y="17809"/>
                  <a:pt x="8210" y="17870"/>
                  <a:pt x="8289" y="17930"/>
                </a:cubicBezTo>
                <a:cubicBezTo>
                  <a:pt x="8289" y="17870"/>
                  <a:pt x="8130" y="17809"/>
                  <a:pt x="8090" y="17749"/>
                </a:cubicBezTo>
                <a:cubicBezTo>
                  <a:pt x="8090" y="17749"/>
                  <a:pt x="8090" y="17749"/>
                  <a:pt x="8130" y="17749"/>
                </a:cubicBezTo>
                <a:cubicBezTo>
                  <a:pt x="8130" y="17749"/>
                  <a:pt x="8130" y="17749"/>
                  <a:pt x="8130" y="17749"/>
                </a:cubicBezTo>
                <a:cubicBezTo>
                  <a:pt x="8130" y="17749"/>
                  <a:pt x="8130" y="17689"/>
                  <a:pt x="8170" y="17749"/>
                </a:cubicBezTo>
                <a:cubicBezTo>
                  <a:pt x="8289" y="17809"/>
                  <a:pt x="8329" y="17809"/>
                  <a:pt x="8369" y="17809"/>
                </a:cubicBezTo>
                <a:cubicBezTo>
                  <a:pt x="8409" y="17749"/>
                  <a:pt x="8329" y="17749"/>
                  <a:pt x="8289" y="17689"/>
                </a:cubicBezTo>
                <a:cubicBezTo>
                  <a:pt x="8170" y="17629"/>
                  <a:pt x="8050" y="17569"/>
                  <a:pt x="8010" y="17509"/>
                </a:cubicBezTo>
                <a:cubicBezTo>
                  <a:pt x="7931" y="17388"/>
                  <a:pt x="7851" y="17388"/>
                  <a:pt x="7771" y="17388"/>
                </a:cubicBezTo>
                <a:cubicBezTo>
                  <a:pt x="7692" y="17328"/>
                  <a:pt x="7612" y="17268"/>
                  <a:pt x="7452" y="17148"/>
                </a:cubicBezTo>
                <a:cubicBezTo>
                  <a:pt x="7532" y="17268"/>
                  <a:pt x="7612" y="17328"/>
                  <a:pt x="7771" y="17388"/>
                </a:cubicBezTo>
                <a:cubicBezTo>
                  <a:pt x="7851" y="17448"/>
                  <a:pt x="7931" y="17509"/>
                  <a:pt x="8010" y="17569"/>
                </a:cubicBezTo>
                <a:cubicBezTo>
                  <a:pt x="8090" y="17629"/>
                  <a:pt x="8090" y="17689"/>
                  <a:pt x="8010" y="17689"/>
                </a:cubicBezTo>
                <a:cubicBezTo>
                  <a:pt x="7931" y="17629"/>
                  <a:pt x="7811" y="17509"/>
                  <a:pt x="7771" y="17629"/>
                </a:cubicBezTo>
                <a:cubicBezTo>
                  <a:pt x="7771" y="17569"/>
                  <a:pt x="7731" y="17569"/>
                  <a:pt x="7692" y="17569"/>
                </a:cubicBezTo>
                <a:cubicBezTo>
                  <a:pt x="7692" y="17509"/>
                  <a:pt x="7612" y="17448"/>
                  <a:pt x="7532" y="17448"/>
                </a:cubicBezTo>
                <a:cubicBezTo>
                  <a:pt x="7333" y="17268"/>
                  <a:pt x="7094" y="17087"/>
                  <a:pt x="6855" y="16907"/>
                </a:cubicBezTo>
                <a:cubicBezTo>
                  <a:pt x="6735" y="16787"/>
                  <a:pt x="6655" y="16666"/>
                  <a:pt x="6456" y="16546"/>
                </a:cubicBezTo>
                <a:cubicBezTo>
                  <a:pt x="6376" y="16426"/>
                  <a:pt x="6137" y="16305"/>
                  <a:pt x="6058" y="16185"/>
                </a:cubicBezTo>
                <a:cubicBezTo>
                  <a:pt x="6018" y="16185"/>
                  <a:pt x="5938" y="16125"/>
                  <a:pt x="5898" y="16065"/>
                </a:cubicBezTo>
                <a:cubicBezTo>
                  <a:pt x="5858" y="16004"/>
                  <a:pt x="5818" y="16004"/>
                  <a:pt x="5818" y="15944"/>
                </a:cubicBezTo>
                <a:cubicBezTo>
                  <a:pt x="5779" y="15944"/>
                  <a:pt x="5779" y="15884"/>
                  <a:pt x="5739" y="15884"/>
                </a:cubicBezTo>
                <a:cubicBezTo>
                  <a:pt x="5818" y="15944"/>
                  <a:pt x="5898" y="16004"/>
                  <a:pt x="5978" y="16065"/>
                </a:cubicBezTo>
                <a:cubicBezTo>
                  <a:pt x="6058" y="16065"/>
                  <a:pt x="6058" y="16125"/>
                  <a:pt x="6137" y="16125"/>
                </a:cubicBezTo>
                <a:cubicBezTo>
                  <a:pt x="6177" y="16185"/>
                  <a:pt x="6257" y="16185"/>
                  <a:pt x="6297" y="16245"/>
                </a:cubicBezTo>
                <a:cubicBezTo>
                  <a:pt x="6297" y="16185"/>
                  <a:pt x="6297" y="16185"/>
                  <a:pt x="6337" y="16185"/>
                </a:cubicBezTo>
                <a:cubicBezTo>
                  <a:pt x="6456" y="16245"/>
                  <a:pt x="6536" y="16365"/>
                  <a:pt x="6695" y="16426"/>
                </a:cubicBezTo>
                <a:cubicBezTo>
                  <a:pt x="6775" y="16486"/>
                  <a:pt x="6855" y="16546"/>
                  <a:pt x="6894" y="16606"/>
                </a:cubicBezTo>
                <a:cubicBezTo>
                  <a:pt x="6894" y="16606"/>
                  <a:pt x="6855" y="16606"/>
                  <a:pt x="6894" y="16666"/>
                </a:cubicBezTo>
                <a:cubicBezTo>
                  <a:pt x="6974" y="16666"/>
                  <a:pt x="6974" y="16666"/>
                  <a:pt x="7014" y="16666"/>
                </a:cubicBezTo>
                <a:cubicBezTo>
                  <a:pt x="7054" y="16666"/>
                  <a:pt x="7094" y="16726"/>
                  <a:pt x="7173" y="16787"/>
                </a:cubicBezTo>
                <a:cubicBezTo>
                  <a:pt x="7173" y="16787"/>
                  <a:pt x="7173" y="16787"/>
                  <a:pt x="7173" y="16787"/>
                </a:cubicBezTo>
                <a:cubicBezTo>
                  <a:pt x="7413" y="17027"/>
                  <a:pt x="7811" y="17268"/>
                  <a:pt x="8130" y="17509"/>
                </a:cubicBezTo>
                <a:cubicBezTo>
                  <a:pt x="8289" y="17629"/>
                  <a:pt x="8449" y="17809"/>
                  <a:pt x="8608" y="17930"/>
                </a:cubicBezTo>
                <a:cubicBezTo>
                  <a:pt x="8688" y="17990"/>
                  <a:pt x="8807" y="18110"/>
                  <a:pt x="8927" y="18170"/>
                </a:cubicBezTo>
                <a:cubicBezTo>
                  <a:pt x="8967" y="18231"/>
                  <a:pt x="8967" y="18291"/>
                  <a:pt x="9086" y="18291"/>
                </a:cubicBezTo>
                <a:cubicBezTo>
                  <a:pt x="9286" y="18351"/>
                  <a:pt x="9166" y="18231"/>
                  <a:pt x="9166" y="18231"/>
                </a:cubicBezTo>
                <a:cubicBezTo>
                  <a:pt x="9206" y="18231"/>
                  <a:pt x="9246" y="18291"/>
                  <a:pt x="9325" y="18291"/>
                </a:cubicBezTo>
                <a:cubicBezTo>
                  <a:pt x="9246" y="18231"/>
                  <a:pt x="9126" y="18110"/>
                  <a:pt x="9007" y="17990"/>
                </a:cubicBezTo>
                <a:cubicBezTo>
                  <a:pt x="9046" y="17990"/>
                  <a:pt x="9086" y="17990"/>
                  <a:pt x="9007" y="17930"/>
                </a:cubicBezTo>
                <a:cubicBezTo>
                  <a:pt x="8887" y="17870"/>
                  <a:pt x="8807" y="1780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648" y="17689"/>
                  <a:pt x="8648" y="17689"/>
                </a:cubicBezTo>
                <a:cubicBezTo>
                  <a:pt x="8648" y="17689"/>
                  <a:pt x="8768" y="17689"/>
                  <a:pt x="8568" y="17629"/>
                </a:cubicBezTo>
                <a:cubicBezTo>
                  <a:pt x="8528" y="17569"/>
                  <a:pt x="8449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528" y="17509"/>
                  <a:pt x="8528" y="17509"/>
                  <a:pt x="8528" y="17509"/>
                </a:cubicBezTo>
                <a:cubicBezTo>
                  <a:pt x="8728" y="17629"/>
                  <a:pt x="8887" y="17809"/>
                  <a:pt x="9166" y="17930"/>
                </a:cubicBezTo>
                <a:cubicBezTo>
                  <a:pt x="9206" y="17990"/>
                  <a:pt x="9246" y="17990"/>
                  <a:pt x="9286" y="18050"/>
                </a:cubicBezTo>
                <a:cubicBezTo>
                  <a:pt x="9405" y="18050"/>
                  <a:pt x="9246" y="17990"/>
                  <a:pt x="9246" y="17990"/>
                </a:cubicBezTo>
                <a:cubicBezTo>
                  <a:pt x="9286" y="17990"/>
                  <a:pt x="9325" y="17930"/>
                  <a:pt x="9365" y="17930"/>
                </a:cubicBezTo>
                <a:cubicBezTo>
                  <a:pt x="9525" y="18050"/>
                  <a:pt x="9604" y="18110"/>
                  <a:pt x="9724" y="18231"/>
                </a:cubicBezTo>
                <a:cubicBezTo>
                  <a:pt x="9804" y="18291"/>
                  <a:pt x="9883" y="18351"/>
                  <a:pt x="9963" y="18351"/>
                </a:cubicBezTo>
                <a:cubicBezTo>
                  <a:pt x="10083" y="18411"/>
                  <a:pt x="9844" y="18291"/>
                  <a:pt x="9804" y="18231"/>
                </a:cubicBezTo>
                <a:cubicBezTo>
                  <a:pt x="9804" y="18231"/>
                  <a:pt x="9804" y="18231"/>
                  <a:pt x="9804" y="18170"/>
                </a:cubicBezTo>
                <a:cubicBezTo>
                  <a:pt x="9804" y="18170"/>
                  <a:pt x="9804" y="18170"/>
                  <a:pt x="9804" y="18170"/>
                </a:cubicBezTo>
                <a:cubicBezTo>
                  <a:pt x="9844" y="18170"/>
                  <a:pt x="9844" y="18170"/>
                  <a:pt x="9883" y="18170"/>
                </a:cubicBezTo>
                <a:cubicBezTo>
                  <a:pt x="9764" y="18110"/>
                  <a:pt x="9565" y="17990"/>
                  <a:pt x="9485" y="17930"/>
                </a:cubicBezTo>
                <a:cubicBezTo>
                  <a:pt x="9445" y="17870"/>
                  <a:pt x="9445" y="17870"/>
                  <a:pt x="9405" y="17809"/>
                </a:cubicBezTo>
                <a:cubicBezTo>
                  <a:pt x="9405" y="17809"/>
                  <a:pt x="9445" y="17809"/>
                  <a:pt x="9485" y="17809"/>
                </a:cubicBezTo>
                <a:cubicBezTo>
                  <a:pt x="9485" y="17809"/>
                  <a:pt x="9485" y="17809"/>
                  <a:pt x="9445" y="17749"/>
                </a:cubicBezTo>
                <a:cubicBezTo>
                  <a:pt x="9206" y="17569"/>
                  <a:pt x="9206" y="17569"/>
                  <a:pt x="9445" y="17569"/>
                </a:cubicBezTo>
                <a:cubicBezTo>
                  <a:pt x="9525" y="17569"/>
                  <a:pt x="9525" y="17629"/>
                  <a:pt x="9644" y="17629"/>
                </a:cubicBezTo>
                <a:cubicBezTo>
                  <a:pt x="9724" y="17629"/>
                  <a:pt x="9604" y="17569"/>
                  <a:pt x="9565" y="17569"/>
                </a:cubicBezTo>
                <a:cubicBezTo>
                  <a:pt x="9525" y="17509"/>
                  <a:pt x="9525" y="17448"/>
                  <a:pt x="9604" y="17509"/>
                </a:cubicBezTo>
                <a:cubicBezTo>
                  <a:pt x="9844" y="17629"/>
                  <a:pt x="10083" y="17689"/>
                  <a:pt x="10282" y="17870"/>
                </a:cubicBezTo>
                <a:cubicBezTo>
                  <a:pt x="10282" y="17870"/>
                  <a:pt x="10322" y="17870"/>
                  <a:pt x="10282" y="17870"/>
                </a:cubicBezTo>
                <a:cubicBezTo>
                  <a:pt x="10282" y="17870"/>
                  <a:pt x="10202" y="17809"/>
                  <a:pt x="10162" y="17870"/>
                </a:cubicBezTo>
                <a:cubicBezTo>
                  <a:pt x="10362" y="18050"/>
                  <a:pt x="10760" y="18170"/>
                  <a:pt x="10959" y="18351"/>
                </a:cubicBezTo>
                <a:cubicBezTo>
                  <a:pt x="11039" y="18471"/>
                  <a:pt x="11159" y="18531"/>
                  <a:pt x="11318" y="18652"/>
                </a:cubicBezTo>
                <a:cubicBezTo>
                  <a:pt x="11358" y="18712"/>
                  <a:pt x="11398" y="18712"/>
                  <a:pt x="11477" y="18712"/>
                </a:cubicBezTo>
                <a:cubicBezTo>
                  <a:pt x="11557" y="18712"/>
                  <a:pt x="11517" y="18652"/>
                  <a:pt x="11438" y="18652"/>
                </a:cubicBezTo>
                <a:cubicBezTo>
                  <a:pt x="11278" y="18531"/>
                  <a:pt x="11438" y="18592"/>
                  <a:pt x="11438" y="18531"/>
                </a:cubicBezTo>
                <a:cubicBezTo>
                  <a:pt x="11477" y="18531"/>
                  <a:pt x="11517" y="18531"/>
                  <a:pt x="11517" y="18592"/>
                </a:cubicBezTo>
                <a:cubicBezTo>
                  <a:pt x="11438" y="18531"/>
                  <a:pt x="11438" y="18411"/>
                  <a:pt x="11238" y="18411"/>
                </a:cubicBezTo>
                <a:cubicBezTo>
                  <a:pt x="11199" y="18411"/>
                  <a:pt x="11278" y="18471"/>
                  <a:pt x="11278" y="18471"/>
                </a:cubicBezTo>
                <a:cubicBezTo>
                  <a:pt x="11159" y="18471"/>
                  <a:pt x="11159" y="18411"/>
                  <a:pt x="11079" y="18351"/>
                </a:cubicBezTo>
                <a:cubicBezTo>
                  <a:pt x="10880" y="18231"/>
                  <a:pt x="10880" y="18170"/>
                  <a:pt x="10680" y="18050"/>
                </a:cubicBezTo>
                <a:cubicBezTo>
                  <a:pt x="10601" y="17990"/>
                  <a:pt x="10521" y="17930"/>
                  <a:pt x="10441" y="17870"/>
                </a:cubicBezTo>
                <a:cubicBezTo>
                  <a:pt x="10441" y="17809"/>
                  <a:pt x="10481" y="17809"/>
                  <a:pt x="10441" y="17749"/>
                </a:cubicBezTo>
                <a:cubicBezTo>
                  <a:pt x="10362" y="17689"/>
                  <a:pt x="10282" y="17629"/>
                  <a:pt x="10202" y="17569"/>
                </a:cubicBezTo>
                <a:cubicBezTo>
                  <a:pt x="10202" y="17569"/>
                  <a:pt x="10162" y="17569"/>
                  <a:pt x="10162" y="17569"/>
                </a:cubicBezTo>
                <a:cubicBezTo>
                  <a:pt x="10242" y="17629"/>
                  <a:pt x="10322" y="17689"/>
                  <a:pt x="10401" y="17749"/>
                </a:cubicBezTo>
                <a:cubicBezTo>
                  <a:pt x="10202" y="17689"/>
                  <a:pt x="10162" y="17629"/>
                  <a:pt x="10043" y="17569"/>
                </a:cubicBezTo>
                <a:cubicBezTo>
                  <a:pt x="10003" y="17448"/>
                  <a:pt x="9764" y="17328"/>
                  <a:pt x="9644" y="17268"/>
                </a:cubicBezTo>
                <a:cubicBezTo>
                  <a:pt x="9644" y="17208"/>
                  <a:pt x="9604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565" y="17208"/>
                  <a:pt x="9565" y="17208"/>
                  <a:pt x="9565" y="17208"/>
                </a:cubicBezTo>
                <a:cubicBezTo>
                  <a:pt x="9405" y="17148"/>
                  <a:pt x="9325" y="1702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126" y="16907"/>
                  <a:pt x="9126" y="16907"/>
                  <a:pt x="9126" y="16907"/>
                </a:cubicBezTo>
                <a:cubicBezTo>
                  <a:pt x="9086" y="16847"/>
                  <a:pt x="9007" y="16787"/>
                  <a:pt x="8927" y="16787"/>
                </a:cubicBezTo>
                <a:cubicBezTo>
                  <a:pt x="8887" y="16666"/>
                  <a:pt x="8768" y="16606"/>
                  <a:pt x="8648" y="16546"/>
                </a:cubicBezTo>
                <a:cubicBezTo>
                  <a:pt x="8568" y="16486"/>
                  <a:pt x="8528" y="16426"/>
                  <a:pt x="8449" y="16426"/>
                </a:cubicBezTo>
                <a:cubicBezTo>
                  <a:pt x="8449" y="16365"/>
                  <a:pt x="8449" y="16365"/>
                  <a:pt x="8449" y="16365"/>
                </a:cubicBezTo>
                <a:cubicBezTo>
                  <a:pt x="8369" y="16305"/>
                  <a:pt x="8249" y="16245"/>
                  <a:pt x="8289" y="16185"/>
                </a:cubicBezTo>
                <a:cubicBezTo>
                  <a:pt x="8528" y="16305"/>
                  <a:pt x="8688" y="16486"/>
                  <a:pt x="8967" y="16606"/>
                </a:cubicBezTo>
                <a:cubicBezTo>
                  <a:pt x="9405" y="16967"/>
                  <a:pt x="9804" y="17268"/>
                  <a:pt x="10242" y="17569"/>
                </a:cubicBezTo>
                <a:cubicBezTo>
                  <a:pt x="10282" y="17569"/>
                  <a:pt x="10362" y="17629"/>
                  <a:pt x="10401" y="17629"/>
                </a:cubicBezTo>
                <a:cubicBezTo>
                  <a:pt x="10441" y="17689"/>
                  <a:pt x="10441" y="17689"/>
                  <a:pt x="10481" y="17689"/>
                </a:cubicBezTo>
                <a:cubicBezTo>
                  <a:pt x="10720" y="17870"/>
                  <a:pt x="10920" y="18050"/>
                  <a:pt x="11159" y="18170"/>
                </a:cubicBezTo>
                <a:cubicBezTo>
                  <a:pt x="11398" y="18351"/>
                  <a:pt x="11677" y="18531"/>
                  <a:pt x="11836" y="18712"/>
                </a:cubicBezTo>
                <a:cubicBezTo>
                  <a:pt x="11876" y="18772"/>
                  <a:pt x="11996" y="18832"/>
                  <a:pt x="12075" y="18953"/>
                </a:cubicBezTo>
                <a:cubicBezTo>
                  <a:pt x="12035" y="18892"/>
                  <a:pt x="11996" y="18892"/>
                  <a:pt x="11956" y="18892"/>
                </a:cubicBezTo>
                <a:cubicBezTo>
                  <a:pt x="11996" y="18953"/>
                  <a:pt x="12035" y="18953"/>
                  <a:pt x="12115" y="19013"/>
                </a:cubicBezTo>
                <a:cubicBezTo>
                  <a:pt x="12155" y="19013"/>
                  <a:pt x="12115" y="18953"/>
                  <a:pt x="12115" y="18953"/>
                </a:cubicBezTo>
                <a:cubicBezTo>
                  <a:pt x="12155" y="18953"/>
                  <a:pt x="12195" y="19013"/>
                  <a:pt x="12314" y="19013"/>
                </a:cubicBezTo>
                <a:cubicBezTo>
                  <a:pt x="12115" y="18892"/>
                  <a:pt x="12075" y="18832"/>
                  <a:pt x="11916" y="18712"/>
                </a:cubicBezTo>
                <a:cubicBezTo>
                  <a:pt x="11836" y="18652"/>
                  <a:pt x="11796" y="18592"/>
                  <a:pt x="11717" y="18531"/>
                </a:cubicBezTo>
                <a:cubicBezTo>
                  <a:pt x="11557" y="18411"/>
                  <a:pt x="11318" y="18231"/>
                  <a:pt x="11159" y="18050"/>
                </a:cubicBezTo>
                <a:cubicBezTo>
                  <a:pt x="11199" y="18050"/>
                  <a:pt x="11159" y="18050"/>
                  <a:pt x="11159" y="17990"/>
                </a:cubicBezTo>
                <a:cubicBezTo>
                  <a:pt x="11119" y="17990"/>
                  <a:pt x="11119" y="17930"/>
                  <a:pt x="11159" y="17930"/>
                </a:cubicBezTo>
                <a:cubicBezTo>
                  <a:pt x="11238" y="17930"/>
                  <a:pt x="11318" y="17990"/>
                  <a:pt x="11358" y="18050"/>
                </a:cubicBezTo>
                <a:cubicBezTo>
                  <a:pt x="11477" y="18110"/>
                  <a:pt x="11637" y="18170"/>
                  <a:pt x="11796" y="18231"/>
                </a:cubicBezTo>
                <a:cubicBezTo>
                  <a:pt x="11956" y="18351"/>
                  <a:pt x="12035" y="18291"/>
                  <a:pt x="12115" y="18291"/>
                </a:cubicBezTo>
                <a:cubicBezTo>
                  <a:pt x="12115" y="18291"/>
                  <a:pt x="12195" y="18291"/>
                  <a:pt x="12235" y="18291"/>
                </a:cubicBezTo>
                <a:cubicBezTo>
                  <a:pt x="12275" y="18351"/>
                  <a:pt x="12275" y="18351"/>
                  <a:pt x="12195" y="18351"/>
                </a:cubicBezTo>
                <a:cubicBezTo>
                  <a:pt x="12075" y="18351"/>
                  <a:pt x="12115" y="18411"/>
                  <a:pt x="12035" y="18411"/>
                </a:cubicBezTo>
                <a:cubicBezTo>
                  <a:pt x="12195" y="18471"/>
                  <a:pt x="12354" y="18531"/>
                  <a:pt x="12514" y="18652"/>
                </a:cubicBezTo>
                <a:cubicBezTo>
                  <a:pt x="12474" y="18592"/>
                  <a:pt x="12434" y="18531"/>
                  <a:pt x="12434" y="18471"/>
                </a:cubicBezTo>
                <a:cubicBezTo>
                  <a:pt x="12514" y="18531"/>
                  <a:pt x="12713" y="18592"/>
                  <a:pt x="12673" y="18471"/>
                </a:cubicBezTo>
                <a:cubicBezTo>
                  <a:pt x="12633" y="18351"/>
                  <a:pt x="12633" y="18351"/>
                  <a:pt x="12793" y="18351"/>
                </a:cubicBezTo>
                <a:cubicBezTo>
                  <a:pt x="12633" y="18291"/>
                  <a:pt x="12514" y="18170"/>
                  <a:pt x="12354" y="18170"/>
                </a:cubicBezTo>
                <a:cubicBezTo>
                  <a:pt x="12354" y="18170"/>
                  <a:pt x="12314" y="18170"/>
                  <a:pt x="12314" y="18170"/>
                </a:cubicBezTo>
                <a:cubicBezTo>
                  <a:pt x="12314" y="18110"/>
                  <a:pt x="12314" y="18110"/>
                  <a:pt x="12354" y="18110"/>
                </a:cubicBezTo>
                <a:cubicBezTo>
                  <a:pt x="12434" y="18110"/>
                  <a:pt x="12354" y="18050"/>
                  <a:pt x="12314" y="18050"/>
                </a:cubicBezTo>
                <a:cubicBezTo>
                  <a:pt x="12275" y="18050"/>
                  <a:pt x="12275" y="18050"/>
                  <a:pt x="12275" y="17990"/>
                </a:cubicBezTo>
                <a:cubicBezTo>
                  <a:pt x="12275" y="17990"/>
                  <a:pt x="12275" y="17990"/>
                  <a:pt x="12195" y="17930"/>
                </a:cubicBezTo>
                <a:cubicBezTo>
                  <a:pt x="12115" y="17870"/>
                  <a:pt x="12115" y="17870"/>
                  <a:pt x="12195" y="17870"/>
                </a:cubicBezTo>
                <a:cubicBezTo>
                  <a:pt x="12235" y="17870"/>
                  <a:pt x="12115" y="17809"/>
                  <a:pt x="12155" y="17749"/>
                </a:cubicBezTo>
                <a:cubicBezTo>
                  <a:pt x="12195" y="17809"/>
                  <a:pt x="12235" y="17870"/>
                  <a:pt x="12275" y="17870"/>
                </a:cubicBezTo>
                <a:cubicBezTo>
                  <a:pt x="12354" y="17990"/>
                  <a:pt x="12514" y="18050"/>
                  <a:pt x="12633" y="18170"/>
                </a:cubicBezTo>
                <a:cubicBezTo>
                  <a:pt x="12673" y="18231"/>
                  <a:pt x="12753" y="18291"/>
                  <a:pt x="12832" y="18351"/>
                </a:cubicBezTo>
                <a:cubicBezTo>
                  <a:pt x="12872" y="18351"/>
                  <a:pt x="12912" y="18411"/>
                  <a:pt x="12952" y="18411"/>
                </a:cubicBezTo>
                <a:cubicBezTo>
                  <a:pt x="12992" y="18411"/>
                  <a:pt x="13032" y="18471"/>
                  <a:pt x="13032" y="18471"/>
                </a:cubicBezTo>
                <a:cubicBezTo>
                  <a:pt x="13032" y="18471"/>
                  <a:pt x="13072" y="18531"/>
                  <a:pt x="13111" y="18531"/>
                </a:cubicBezTo>
                <a:cubicBezTo>
                  <a:pt x="13151" y="18531"/>
                  <a:pt x="13191" y="18592"/>
                  <a:pt x="13231" y="18592"/>
                </a:cubicBezTo>
                <a:cubicBezTo>
                  <a:pt x="13231" y="18531"/>
                  <a:pt x="13191" y="18531"/>
                  <a:pt x="13151" y="18531"/>
                </a:cubicBezTo>
                <a:cubicBezTo>
                  <a:pt x="13111" y="18471"/>
                  <a:pt x="13072" y="18411"/>
                  <a:pt x="12992" y="18411"/>
                </a:cubicBezTo>
                <a:cubicBezTo>
                  <a:pt x="12793" y="18231"/>
                  <a:pt x="12633" y="18050"/>
                  <a:pt x="12314" y="17870"/>
                </a:cubicBezTo>
                <a:cubicBezTo>
                  <a:pt x="12155" y="17689"/>
                  <a:pt x="11876" y="17509"/>
                  <a:pt x="11637" y="17328"/>
                </a:cubicBezTo>
                <a:cubicBezTo>
                  <a:pt x="11517" y="17268"/>
                  <a:pt x="11438" y="17148"/>
                  <a:pt x="11318" y="17087"/>
                </a:cubicBezTo>
                <a:cubicBezTo>
                  <a:pt x="11278" y="17027"/>
                  <a:pt x="11119" y="16907"/>
                  <a:pt x="10999" y="16847"/>
                </a:cubicBezTo>
                <a:cubicBezTo>
                  <a:pt x="11159" y="16907"/>
                  <a:pt x="11318" y="16847"/>
                  <a:pt x="11517" y="16967"/>
                </a:cubicBezTo>
                <a:cubicBezTo>
                  <a:pt x="11717" y="17087"/>
                  <a:pt x="11916" y="17208"/>
                  <a:pt x="12075" y="17328"/>
                </a:cubicBezTo>
                <a:cubicBezTo>
                  <a:pt x="12314" y="17509"/>
                  <a:pt x="12514" y="17749"/>
                  <a:pt x="12832" y="17930"/>
                </a:cubicBezTo>
                <a:cubicBezTo>
                  <a:pt x="12952" y="17990"/>
                  <a:pt x="13151" y="18050"/>
                  <a:pt x="13311" y="18170"/>
                </a:cubicBezTo>
                <a:cubicBezTo>
                  <a:pt x="13351" y="18050"/>
                  <a:pt x="13191" y="17990"/>
                  <a:pt x="13072" y="17930"/>
                </a:cubicBezTo>
                <a:cubicBezTo>
                  <a:pt x="12992" y="17870"/>
                  <a:pt x="12872" y="17870"/>
                  <a:pt x="12872" y="17809"/>
                </a:cubicBezTo>
                <a:cubicBezTo>
                  <a:pt x="12872" y="17749"/>
                  <a:pt x="12952" y="17809"/>
                  <a:pt x="13032" y="17809"/>
                </a:cubicBezTo>
                <a:cubicBezTo>
                  <a:pt x="13072" y="17809"/>
                  <a:pt x="13151" y="17809"/>
                  <a:pt x="13191" y="17809"/>
                </a:cubicBezTo>
                <a:cubicBezTo>
                  <a:pt x="13191" y="17870"/>
                  <a:pt x="13231" y="1787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71" y="17930"/>
                  <a:pt x="13271" y="17930"/>
                  <a:pt x="13271" y="17930"/>
                </a:cubicBezTo>
                <a:cubicBezTo>
                  <a:pt x="13231" y="17930"/>
                  <a:pt x="13151" y="17870"/>
                  <a:pt x="13151" y="17870"/>
                </a:cubicBezTo>
                <a:cubicBezTo>
                  <a:pt x="13151" y="17930"/>
                  <a:pt x="13191" y="17990"/>
                  <a:pt x="13311" y="17990"/>
                </a:cubicBezTo>
                <a:cubicBezTo>
                  <a:pt x="13311" y="17990"/>
                  <a:pt x="13351" y="18050"/>
                  <a:pt x="13351" y="18050"/>
                </a:cubicBezTo>
                <a:cubicBezTo>
                  <a:pt x="13430" y="18110"/>
                  <a:pt x="13510" y="18170"/>
                  <a:pt x="13590" y="18231"/>
                </a:cubicBezTo>
                <a:cubicBezTo>
                  <a:pt x="13590" y="18231"/>
                  <a:pt x="13630" y="18231"/>
                  <a:pt x="13630" y="18231"/>
                </a:cubicBezTo>
                <a:cubicBezTo>
                  <a:pt x="13550" y="18170"/>
                  <a:pt x="13470" y="18110"/>
                  <a:pt x="13390" y="18050"/>
                </a:cubicBezTo>
                <a:cubicBezTo>
                  <a:pt x="13351" y="17990"/>
                  <a:pt x="13351" y="17990"/>
                  <a:pt x="13430" y="17930"/>
                </a:cubicBezTo>
                <a:cubicBezTo>
                  <a:pt x="13510" y="17990"/>
                  <a:pt x="13550" y="17990"/>
                  <a:pt x="13590" y="17990"/>
                </a:cubicBezTo>
                <a:cubicBezTo>
                  <a:pt x="13630" y="18050"/>
                  <a:pt x="13709" y="18110"/>
                  <a:pt x="13829" y="18110"/>
                </a:cubicBezTo>
                <a:cubicBezTo>
                  <a:pt x="13789" y="18050"/>
                  <a:pt x="13749" y="17990"/>
                  <a:pt x="13709" y="17990"/>
                </a:cubicBezTo>
                <a:cubicBezTo>
                  <a:pt x="13669" y="17870"/>
                  <a:pt x="13510" y="17749"/>
                  <a:pt x="13351" y="17689"/>
                </a:cubicBezTo>
                <a:cubicBezTo>
                  <a:pt x="13311" y="17629"/>
                  <a:pt x="13271" y="17629"/>
                  <a:pt x="13191" y="17569"/>
                </a:cubicBezTo>
                <a:cubicBezTo>
                  <a:pt x="13191" y="17569"/>
                  <a:pt x="13191" y="17569"/>
                  <a:pt x="13151" y="17509"/>
                </a:cubicBezTo>
                <a:cubicBezTo>
                  <a:pt x="13151" y="17509"/>
                  <a:pt x="13111" y="17448"/>
                  <a:pt x="13032" y="17448"/>
                </a:cubicBezTo>
                <a:cubicBezTo>
                  <a:pt x="12992" y="17388"/>
                  <a:pt x="12952" y="17388"/>
                  <a:pt x="12952" y="17388"/>
                </a:cubicBezTo>
                <a:cubicBezTo>
                  <a:pt x="13032" y="17328"/>
                  <a:pt x="12872" y="17268"/>
                  <a:pt x="12912" y="17268"/>
                </a:cubicBezTo>
                <a:cubicBezTo>
                  <a:pt x="12952" y="17268"/>
                  <a:pt x="13111" y="17328"/>
                  <a:pt x="13111" y="17268"/>
                </a:cubicBezTo>
                <a:cubicBezTo>
                  <a:pt x="13151" y="17268"/>
                  <a:pt x="13072" y="17208"/>
                  <a:pt x="12992" y="17148"/>
                </a:cubicBezTo>
                <a:cubicBezTo>
                  <a:pt x="12912" y="17087"/>
                  <a:pt x="12872" y="17087"/>
                  <a:pt x="12832" y="17027"/>
                </a:cubicBezTo>
                <a:cubicBezTo>
                  <a:pt x="12753" y="16907"/>
                  <a:pt x="12673" y="16847"/>
                  <a:pt x="12394" y="16726"/>
                </a:cubicBezTo>
                <a:cubicBezTo>
                  <a:pt x="12354" y="16666"/>
                  <a:pt x="12115" y="16546"/>
                  <a:pt x="11996" y="16426"/>
                </a:cubicBezTo>
                <a:cubicBezTo>
                  <a:pt x="11796" y="16305"/>
                  <a:pt x="11557" y="16125"/>
                  <a:pt x="11318" y="15944"/>
                </a:cubicBezTo>
                <a:cubicBezTo>
                  <a:pt x="11278" y="15884"/>
                  <a:pt x="11199" y="15824"/>
                  <a:pt x="10999" y="15764"/>
                </a:cubicBezTo>
                <a:cubicBezTo>
                  <a:pt x="11079" y="15824"/>
                  <a:pt x="11199" y="15884"/>
                  <a:pt x="11278" y="15944"/>
                </a:cubicBezTo>
                <a:cubicBezTo>
                  <a:pt x="11358" y="16004"/>
                  <a:pt x="11398" y="16065"/>
                  <a:pt x="11477" y="16125"/>
                </a:cubicBezTo>
                <a:cubicBezTo>
                  <a:pt x="11238" y="16004"/>
                  <a:pt x="11199" y="15884"/>
                  <a:pt x="11039" y="15824"/>
                </a:cubicBezTo>
                <a:cubicBezTo>
                  <a:pt x="10959" y="15764"/>
                  <a:pt x="10880" y="15764"/>
                  <a:pt x="10840" y="15704"/>
                </a:cubicBezTo>
                <a:cubicBezTo>
                  <a:pt x="10840" y="15704"/>
                  <a:pt x="10840" y="15704"/>
                  <a:pt x="10840" y="15704"/>
                </a:cubicBezTo>
                <a:cubicBezTo>
                  <a:pt x="10840" y="15704"/>
                  <a:pt x="10840" y="15643"/>
                  <a:pt x="10760" y="15583"/>
                </a:cubicBezTo>
                <a:cubicBezTo>
                  <a:pt x="10680" y="15583"/>
                  <a:pt x="10680" y="15583"/>
                  <a:pt x="10680" y="15643"/>
                </a:cubicBezTo>
                <a:cubicBezTo>
                  <a:pt x="10561" y="15523"/>
                  <a:pt x="10441" y="15463"/>
                  <a:pt x="10362" y="15403"/>
                </a:cubicBezTo>
                <a:cubicBezTo>
                  <a:pt x="10362" y="15403"/>
                  <a:pt x="10401" y="15403"/>
                  <a:pt x="10441" y="15403"/>
                </a:cubicBezTo>
                <a:cubicBezTo>
                  <a:pt x="10481" y="15403"/>
                  <a:pt x="10521" y="15463"/>
                  <a:pt x="10561" y="15463"/>
                </a:cubicBezTo>
                <a:cubicBezTo>
                  <a:pt x="10720" y="15523"/>
                  <a:pt x="10840" y="15583"/>
                  <a:pt x="10880" y="15643"/>
                </a:cubicBezTo>
                <a:cubicBezTo>
                  <a:pt x="10920" y="15643"/>
                  <a:pt x="10959" y="15704"/>
                  <a:pt x="10999" y="15704"/>
                </a:cubicBezTo>
                <a:cubicBezTo>
                  <a:pt x="11039" y="15704"/>
                  <a:pt x="10999" y="15643"/>
                  <a:pt x="10959" y="15643"/>
                </a:cubicBezTo>
                <a:cubicBezTo>
                  <a:pt x="10999" y="15643"/>
                  <a:pt x="11039" y="15643"/>
                  <a:pt x="11039" y="15643"/>
                </a:cubicBezTo>
                <a:cubicBezTo>
                  <a:pt x="11079" y="15643"/>
                  <a:pt x="11119" y="15704"/>
                  <a:pt x="11159" y="15704"/>
                </a:cubicBezTo>
                <a:cubicBezTo>
                  <a:pt x="11358" y="15824"/>
                  <a:pt x="11517" y="16004"/>
                  <a:pt x="11717" y="16125"/>
                </a:cubicBezTo>
                <a:cubicBezTo>
                  <a:pt x="11717" y="16125"/>
                  <a:pt x="11717" y="16125"/>
                  <a:pt x="11717" y="16065"/>
                </a:cubicBezTo>
                <a:cubicBezTo>
                  <a:pt x="1171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677" y="16065"/>
                  <a:pt x="11677" y="16065"/>
                  <a:pt x="11677" y="16065"/>
                </a:cubicBezTo>
                <a:cubicBezTo>
                  <a:pt x="11796" y="16065"/>
                  <a:pt x="11916" y="16125"/>
                  <a:pt x="11956" y="16245"/>
                </a:cubicBezTo>
                <a:cubicBezTo>
                  <a:pt x="11996" y="16245"/>
                  <a:pt x="12075" y="16305"/>
                  <a:pt x="12195" y="16365"/>
                </a:cubicBezTo>
                <a:cubicBezTo>
                  <a:pt x="12235" y="16365"/>
                  <a:pt x="12275" y="16365"/>
                  <a:pt x="12275" y="16365"/>
                </a:cubicBezTo>
                <a:cubicBezTo>
                  <a:pt x="12354" y="16305"/>
                  <a:pt x="12235" y="16245"/>
                  <a:pt x="12155" y="16245"/>
                </a:cubicBezTo>
                <a:cubicBezTo>
                  <a:pt x="11876" y="16004"/>
                  <a:pt x="11517" y="15764"/>
                  <a:pt x="11238" y="15583"/>
                </a:cubicBezTo>
                <a:cubicBezTo>
                  <a:pt x="11238" y="15583"/>
                  <a:pt x="11238" y="15583"/>
                  <a:pt x="11238" y="15583"/>
                </a:cubicBezTo>
                <a:cubicBezTo>
                  <a:pt x="11119" y="15463"/>
                  <a:pt x="10840" y="15343"/>
                  <a:pt x="10800" y="15222"/>
                </a:cubicBezTo>
                <a:cubicBezTo>
                  <a:pt x="11199" y="15463"/>
                  <a:pt x="11557" y="15764"/>
                  <a:pt x="11916" y="16004"/>
                </a:cubicBezTo>
                <a:cubicBezTo>
                  <a:pt x="12275" y="16245"/>
                  <a:pt x="12673" y="16546"/>
                  <a:pt x="13151" y="16847"/>
                </a:cubicBezTo>
                <a:cubicBezTo>
                  <a:pt x="13231" y="16907"/>
                  <a:pt x="13311" y="16907"/>
                  <a:pt x="13390" y="16967"/>
                </a:cubicBezTo>
                <a:cubicBezTo>
                  <a:pt x="13550" y="17148"/>
                  <a:pt x="13829" y="17328"/>
                  <a:pt x="14028" y="17509"/>
                </a:cubicBezTo>
                <a:cubicBezTo>
                  <a:pt x="14068" y="17509"/>
                  <a:pt x="13908" y="17448"/>
                  <a:pt x="13908" y="17388"/>
                </a:cubicBezTo>
                <a:cubicBezTo>
                  <a:pt x="14148" y="17448"/>
                  <a:pt x="14267" y="17569"/>
                  <a:pt x="14387" y="17689"/>
                </a:cubicBezTo>
                <a:cubicBezTo>
                  <a:pt x="14466" y="17749"/>
                  <a:pt x="14546" y="17870"/>
                  <a:pt x="14785" y="17930"/>
                </a:cubicBezTo>
                <a:cubicBezTo>
                  <a:pt x="14985" y="17990"/>
                  <a:pt x="15024" y="18050"/>
                  <a:pt x="15144" y="18170"/>
                </a:cubicBezTo>
                <a:cubicBezTo>
                  <a:pt x="15144" y="18170"/>
                  <a:pt x="15144" y="18170"/>
                  <a:pt x="15144" y="18170"/>
                </a:cubicBezTo>
                <a:cubicBezTo>
                  <a:pt x="15343" y="18291"/>
                  <a:pt x="15503" y="18411"/>
                  <a:pt x="15662" y="18531"/>
                </a:cubicBezTo>
                <a:cubicBezTo>
                  <a:pt x="15542" y="18471"/>
                  <a:pt x="15503" y="18411"/>
                  <a:pt x="15423" y="18411"/>
                </a:cubicBezTo>
                <a:cubicBezTo>
                  <a:pt x="15383" y="18351"/>
                  <a:pt x="15343" y="18291"/>
                  <a:pt x="15184" y="18231"/>
                </a:cubicBezTo>
                <a:cubicBezTo>
                  <a:pt x="15224" y="18291"/>
                  <a:pt x="15263" y="18351"/>
                  <a:pt x="15383" y="18411"/>
                </a:cubicBezTo>
                <a:cubicBezTo>
                  <a:pt x="15503" y="18471"/>
                  <a:pt x="15582" y="18531"/>
                  <a:pt x="15702" y="18652"/>
                </a:cubicBezTo>
                <a:cubicBezTo>
                  <a:pt x="15782" y="18712"/>
                  <a:pt x="15861" y="18712"/>
                  <a:pt x="15901" y="18772"/>
                </a:cubicBezTo>
                <a:cubicBezTo>
                  <a:pt x="15901" y="18772"/>
                  <a:pt x="15941" y="18772"/>
                  <a:pt x="15941" y="18772"/>
                </a:cubicBezTo>
                <a:cubicBezTo>
                  <a:pt x="15861" y="18712"/>
                  <a:pt x="15821" y="18712"/>
                  <a:pt x="15782" y="18652"/>
                </a:cubicBezTo>
                <a:cubicBezTo>
                  <a:pt x="15782" y="18652"/>
                  <a:pt x="15821" y="18652"/>
                  <a:pt x="15821" y="18652"/>
                </a:cubicBezTo>
                <a:cubicBezTo>
                  <a:pt x="16021" y="18832"/>
                  <a:pt x="16339" y="19013"/>
                  <a:pt x="16459" y="19193"/>
                </a:cubicBezTo>
                <a:cubicBezTo>
                  <a:pt x="16579" y="19253"/>
                  <a:pt x="16658" y="19314"/>
                  <a:pt x="16778" y="19374"/>
                </a:cubicBezTo>
                <a:cubicBezTo>
                  <a:pt x="16778" y="19434"/>
                  <a:pt x="16818" y="19494"/>
                  <a:pt x="16977" y="19554"/>
                </a:cubicBezTo>
                <a:cubicBezTo>
                  <a:pt x="17097" y="19735"/>
                  <a:pt x="17376" y="19795"/>
                  <a:pt x="17615" y="19915"/>
                </a:cubicBezTo>
                <a:cubicBezTo>
                  <a:pt x="17615" y="19915"/>
                  <a:pt x="17615" y="19915"/>
                  <a:pt x="17655" y="19915"/>
                </a:cubicBezTo>
                <a:cubicBezTo>
                  <a:pt x="17694" y="19975"/>
                  <a:pt x="17774" y="20036"/>
                  <a:pt x="17854" y="20096"/>
                </a:cubicBezTo>
                <a:cubicBezTo>
                  <a:pt x="17934" y="20156"/>
                  <a:pt x="17854" y="20156"/>
                  <a:pt x="17774" y="20096"/>
                </a:cubicBezTo>
                <a:cubicBezTo>
                  <a:pt x="17734" y="20096"/>
                  <a:pt x="17694" y="20036"/>
                  <a:pt x="17575" y="20036"/>
                </a:cubicBezTo>
                <a:cubicBezTo>
                  <a:pt x="17615" y="20036"/>
                  <a:pt x="17694" y="20096"/>
                  <a:pt x="17734" y="20096"/>
                </a:cubicBezTo>
                <a:cubicBezTo>
                  <a:pt x="17774" y="20156"/>
                  <a:pt x="17814" y="20156"/>
                  <a:pt x="17854" y="20216"/>
                </a:cubicBezTo>
                <a:cubicBezTo>
                  <a:pt x="18013" y="20336"/>
                  <a:pt x="18292" y="20517"/>
                  <a:pt x="18531" y="20697"/>
                </a:cubicBezTo>
                <a:cubicBezTo>
                  <a:pt x="18611" y="20758"/>
                  <a:pt x="18651" y="20878"/>
                  <a:pt x="18850" y="20938"/>
                </a:cubicBezTo>
                <a:cubicBezTo>
                  <a:pt x="18810" y="20878"/>
                  <a:pt x="18691" y="20758"/>
                  <a:pt x="18571" y="20697"/>
                </a:cubicBezTo>
                <a:cubicBezTo>
                  <a:pt x="18452" y="20577"/>
                  <a:pt x="18292" y="20457"/>
                  <a:pt x="18133" y="20397"/>
                </a:cubicBezTo>
                <a:cubicBezTo>
                  <a:pt x="18213" y="20336"/>
                  <a:pt x="18013" y="20156"/>
                  <a:pt x="17934" y="20096"/>
                </a:cubicBezTo>
                <a:cubicBezTo>
                  <a:pt x="17894" y="20036"/>
                  <a:pt x="17774" y="19915"/>
                  <a:pt x="17694" y="19855"/>
                </a:cubicBezTo>
                <a:cubicBezTo>
                  <a:pt x="17694" y="19795"/>
                  <a:pt x="17575" y="19795"/>
                  <a:pt x="17495" y="19735"/>
                </a:cubicBezTo>
                <a:cubicBezTo>
                  <a:pt x="17336" y="19614"/>
                  <a:pt x="17097" y="19494"/>
                  <a:pt x="17216" y="19434"/>
                </a:cubicBezTo>
                <a:cubicBezTo>
                  <a:pt x="17256" y="19434"/>
                  <a:pt x="17176" y="19314"/>
                  <a:pt x="17017" y="19314"/>
                </a:cubicBezTo>
                <a:cubicBezTo>
                  <a:pt x="16937" y="19253"/>
                  <a:pt x="16858" y="19193"/>
                  <a:pt x="16778" y="19133"/>
                </a:cubicBezTo>
                <a:cubicBezTo>
                  <a:pt x="16738" y="19073"/>
                  <a:pt x="16658" y="19073"/>
                  <a:pt x="16618" y="19013"/>
                </a:cubicBezTo>
                <a:cubicBezTo>
                  <a:pt x="16618" y="18953"/>
                  <a:pt x="16579" y="18953"/>
                  <a:pt x="16499" y="18892"/>
                </a:cubicBezTo>
                <a:cubicBezTo>
                  <a:pt x="16459" y="18892"/>
                  <a:pt x="16499" y="18953"/>
                  <a:pt x="16539" y="19013"/>
                </a:cubicBezTo>
                <a:cubicBezTo>
                  <a:pt x="16579" y="19073"/>
                  <a:pt x="16618" y="19073"/>
                  <a:pt x="16698" y="19133"/>
                </a:cubicBezTo>
                <a:cubicBezTo>
                  <a:pt x="16778" y="19193"/>
                  <a:pt x="16778" y="19253"/>
                  <a:pt x="16698" y="19253"/>
                </a:cubicBezTo>
                <a:cubicBezTo>
                  <a:pt x="16618" y="19253"/>
                  <a:pt x="16618" y="19193"/>
                  <a:pt x="16579" y="19193"/>
                </a:cubicBezTo>
                <a:cubicBezTo>
                  <a:pt x="16260" y="18892"/>
                  <a:pt x="15901" y="18652"/>
                  <a:pt x="15582" y="18411"/>
                </a:cubicBezTo>
                <a:cubicBezTo>
                  <a:pt x="15662" y="18411"/>
                  <a:pt x="15782" y="18471"/>
                  <a:pt x="15821" y="18531"/>
                </a:cubicBezTo>
                <a:cubicBezTo>
                  <a:pt x="16021" y="18712"/>
                  <a:pt x="16220" y="18712"/>
                  <a:pt x="16459" y="18712"/>
                </a:cubicBezTo>
                <a:cubicBezTo>
                  <a:pt x="16459" y="18772"/>
                  <a:pt x="16419" y="18772"/>
                  <a:pt x="16459" y="18772"/>
                </a:cubicBezTo>
                <a:cubicBezTo>
                  <a:pt x="16459" y="18832"/>
                  <a:pt x="16499" y="18832"/>
                  <a:pt x="16539" y="18832"/>
                </a:cubicBezTo>
                <a:cubicBezTo>
                  <a:pt x="16539" y="18772"/>
                  <a:pt x="16579" y="18772"/>
                  <a:pt x="16499" y="18712"/>
                </a:cubicBezTo>
                <a:cubicBezTo>
                  <a:pt x="16459" y="18712"/>
                  <a:pt x="16738" y="18772"/>
                  <a:pt x="16579" y="18652"/>
                </a:cubicBezTo>
                <a:cubicBezTo>
                  <a:pt x="16499" y="18592"/>
                  <a:pt x="16339" y="18592"/>
                  <a:pt x="16339" y="18592"/>
                </a:cubicBezTo>
                <a:cubicBezTo>
                  <a:pt x="16180" y="18712"/>
                  <a:pt x="16061" y="18531"/>
                  <a:pt x="15901" y="18471"/>
                </a:cubicBezTo>
                <a:cubicBezTo>
                  <a:pt x="15861" y="18411"/>
                  <a:pt x="15782" y="18351"/>
                  <a:pt x="15742" y="18351"/>
                </a:cubicBezTo>
                <a:cubicBezTo>
                  <a:pt x="15582" y="18170"/>
                  <a:pt x="15463" y="18231"/>
                  <a:pt x="15343" y="18231"/>
                </a:cubicBezTo>
                <a:cubicBezTo>
                  <a:pt x="15343" y="18231"/>
                  <a:pt x="15343" y="18231"/>
                  <a:pt x="15343" y="18231"/>
                </a:cubicBezTo>
                <a:cubicBezTo>
                  <a:pt x="15303" y="18170"/>
                  <a:pt x="15303" y="18170"/>
                  <a:pt x="15303" y="18170"/>
                </a:cubicBezTo>
                <a:cubicBezTo>
                  <a:pt x="15224" y="18110"/>
                  <a:pt x="15343" y="18110"/>
                  <a:pt x="15303" y="17990"/>
                </a:cubicBezTo>
                <a:cubicBezTo>
                  <a:pt x="15144" y="17809"/>
                  <a:pt x="14865" y="17689"/>
                  <a:pt x="14706" y="17509"/>
                </a:cubicBezTo>
                <a:cubicBezTo>
                  <a:pt x="14626" y="17509"/>
                  <a:pt x="14586" y="17448"/>
                  <a:pt x="14546" y="17388"/>
                </a:cubicBezTo>
                <a:cubicBezTo>
                  <a:pt x="14307" y="17328"/>
                  <a:pt x="14267" y="17208"/>
                  <a:pt x="14108" y="17087"/>
                </a:cubicBezTo>
                <a:cubicBezTo>
                  <a:pt x="13869" y="16967"/>
                  <a:pt x="13789" y="16787"/>
                  <a:pt x="13590" y="16666"/>
                </a:cubicBezTo>
                <a:cubicBezTo>
                  <a:pt x="13470" y="16606"/>
                  <a:pt x="13351" y="16486"/>
                  <a:pt x="13271" y="16426"/>
                </a:cubicBezTo>
                <a:cubicBezTo>
                  <a:pt x="13032" y="16245"/>
                  <a:pt x="12753" y="16065"/>
                  <a:pt x="12514" y="15884"/>
                </a:cubicBezTo>
                <a:cubicBezTo>
                  <a:pt x="12474" y="15824"/>
                  <a:pt x="12394" y="15824"/>
                  <a:pt x="12354" y="15764"/>
                </a:cubicBezTo>
                <a:cubicBezTo>
                  <a:pt x="12394" y="15764"/>
                  <a:pt x="12434" y="15764"/>
                  <a:pt x="12474" y="15764"/>
                </a:cubicBezTo>
                <a:cubicBezTo>
                  <a:pt x="12673" y="15944"/>
                  <a:pt x="12872" y="16065"/>
                  <a:pt x="13111" y="16185"/>
                </a:cubicBezTo>
                <a:cubicBezTo>
                  <a:pt x="13072" y="16185"/>
                  <a:pt x="13072" y="16185"/>
                  <a:pt x="13072" y="16125"/>
                </a:cubicBezTo>
                <a:cubicBezTo>
                  <a:pt x="13072" y="16185"/>
                  <a:pt x="13111" y="16185"/>
                  <a:pt x="13111" y="16185"/>
                </a:cubicBezTo>
                <a:cubicBezTo>
                  <a:pt x="13351" y="16365"/>
                  <a:pt x="13630" y="16546"/>
                  <a:pt x="13869" y="16787"/>
                </a:cubicBezTo>
                <a:cubicBezTo>
                  <a:pt x="14108" y="16907"/>
                  <a:pt x="14387" y="17087"/>
                  <a:pt x="14626" y="17268"/>
                </a:cubicBezTo>
                <a:cubicBezTo>
                  <a:pt x="15024" y="17509"/>
                  <a:pt x="15423" y="17809"/>
                  <a:pt x="15782" y="18050"/>
                </a:cubicBezTo>
                <a:cubicBezTo>
                  <a:pt x="15861" y="18110"/>
                  <a:pt x="15981" y="18231"/>
                  <a:pt x="16100" y="18291"/>
                </a:cubicBezTo>
                <a:cubicBezTo>
                  <a:pt x="16300" y="18471"/>
                  <a:pt x="16658" y="18652"/>
                  <a:pt x="16897" y="18892"/>
                </a:cubicBezTo>
                <a:cubicBezTo>
                  <a:pt x="16937" y="18953"/>
                  <a:pt x="17097" y="19013"/>
                  <a:pt x="17216" y="19133"/>
                </a:cubicBezTo>
                <a:cubicBezTo>
                  <a:pt x="17256" y="19073"/>
                  <a:pt x="17057" y="18953"/>
                  <a:pt x="16977" y="18892"/>
                </a:cubicBezTo>
                <a:cubicBezTo>
                  <a:pt x="16977" y="18892"/>
                  <a:pt x="16977" y="18892"/>
                  <a:pt x="16977" y="18892"/>
                </a:cubicBezTo>
                <a:cubicBezTo>
                  <a:pt x="17057" y="18832"/>
                  <a:pt x="17097" y="18832"/>
                  <a:pt x="17376" y="18953"/>
                </a:cubicBezTo>
                <a:cubicBezTo>
                  <a:pt x="17296" y="18892"/>
                  <a:pt x="17296" y="18772"/>
                  <a:pt x="17137" y="18712"/>
                </a:cubicBezTo>
                <a:cubicBezTo>
                  <a:pt x="17057" y="18712"/>
                  <a:pt x="17176" y="18832"/>
                  <a:pt x="16977" y="18712"/>
                </a:cubicBezTo>
                <a:cubicBezTo>
                  <a:pt x="16818" y="18652"/>
                  <a:pt x="16858" y="18592"/>
                  <a:pt x="16738" y="18531"/>
                </a:cubicBezTo>
                <a:cubicBezTo>
                  <a:pt x="16738" y="18471"/>
                  <a:pt x="16937" y="18471"/>
                  <a:pt x="16937" y="18471"/>
                </a:cubicBezTo>
                <a:cubicBezTo>
                  <a:pt x="17296" y="18592"/>
                  <a:pt x="16937" y="18471"/>
                  <a:pt x="16977" y="18411"/>
                </a:cubicBezTo>
                <a:cubicBezTo>
                  <a:pt x="16937" y="18411"/>
                  <a:pt x="16977" y="18411"/>
                  <a:pt x="17017" y="18411"/>
                </a:cubicBezTo>
                <a:cubicBezTo>
                  <a:pt x="17017" y="18411"/>
                  <a:pt x="17057" y="18411"/>
                  <a:pt x="17097" y="18411"/>
                </a:cubicBezTo>
                <a:cubicBezTo>
                  <a:pt x="17137" y="18411"/>
                  <a:pt x="17216" y="18471"/>
                  <a:pt x="17296" y="18531"/>
                </a:cubicBezTo>
                <a:cubicBezTo>
                  <a:pt x="17376" y="18592"/>
                  <a:pt x="17455" y="18652"/>
                  <a:pt x="17535" y="18712"/>
                </a:cubicBezTo>
                <a:cubicBezTo>
                  <a:pt x="17694" y="18892"/>
                  <a:pt x="18013" y="19073"/>
                  <a:pt x="18332" y="19253"/>
                </a:cubicBezTo>
                <a:cubicBezTo>
                  <a:pt x="18053" y="19073"/>
                  <a:pt x="17894" y="18892"/>
                  <a:pt x="17575" y="18712"/>
                </a:cubicBezTo>
                <a:cubicBezTo>
                  <a:pt x="17495" y="18652"/>
                  <a:pt x="17415" y="18592"/>
                  <a:pt x="17296" y="18531"/>
                </a:cubicBezTo>
                <a:cubicBezTo>
                  <a:pt x="17256" y="18471"/>
                  <a:pt x="17176" y="18411"/>
                  <a:pt x="17097" y="18351"/>
                </a:cubicBezTo>
                <a:cubicBezTo>
                  <a:pt x="17176" y="18351"/>
                  <a:pt x="17097" y="18291"/>
                  <a:pt x="17137" y="18231"/>
                </a:cubicBezTo>
                <a:cubicBezTo>
                  <a:pt x="17296" y="18231"/>
                  <a:pt x="17376" y="18351"/>
                  <a:pt x="17455" y="18411"/>
                </a:cubicBezTo>
                <a:cubicBezTo>
                  <a:pt x="17894" y="18772"/>
                  <a:pt x="18332" y="19073"/>
                  <a:pt x="18770" y="19434"/>
                </a:cubicBezTo>
                <a:cubicBezTo>
                  <a:pt x="18810" y="19494"/>
                  <a:pt x="18850" y="19554"/>
                  <a:pt x="18930" y="19554"/>
                </a:cubicBezTo>
                <a:cubicBezTo>
                  <a:pt x="18970" y="19614"/>
                  <a:pt x="19089" y="19735"/>
                  <a:pt x="19209" y="19795"/>
                </a:cubicBezTo>
                <a:cubicBezTo>
                  <a:pt x="19209" y="19795"/>
                  <a:pt x="19209" y="19795"/>
                  <a:pt x="19209" y="19795"/>
                </a:cubicBezTo>
                <a:cubicBezTo>
                  <a:pt x="19209" y="19795"/>
                  <a:pt x="19249" y="19795"/>
                  <a:pt x="19249" y="19855"/>
                </a:cubicBezTo>
                <a:cubicBezTo>
                  <a:pt x="19328" y="19915"/>
                  <a:pt x="19408" y="19975"/>
                  <a:pt x="19528" y="20096"/>
                </a:cubicBezTo>
                <a:cubicBezTo>
                  <a:pt x="19568" y="20156"/>
                  <a:pt x="19568" y="20216"/>
                  <a:pt x="19846" y="20397"/>
                </a:cubicBezTo>
                <a:cubicBezTo>
                  <a:pt x="20125" y="20517"/>
                  <a:pt x="20285" y="20697"/>
                  <a:pt x="20205" y="20818"/>
                </a:cubicBezTo>
                <a:cubicBezTo>
                  <a:pt x="20205" y="20818"/>
                  <a:pt x="20125" y="20818"/>
                  <a:pt x="20165" y="20878"/>
                </a:cubicBezTo>
                <a:cubicBezTo>
                  <a:pt x="20285" y="20938"/>
                  <a:pt x="20404" y="20938"/>
                  <a:pt x="20524" y="20998"/>
                </a:cubicBezTo>
                <a:cubicBezTo>
                  <a:pt x="20604" y="20998"/>
                  <a:pt x="20644" y="21058"/>
                  <a:pt x="20683" y="21119"/>
                </a:cubicBezTo>
                <a:cubicBezTo>
                  <a:pt x="20683" y="21119"/>
                  <a:pt x="20723" y="21119"/>
                  <a:pt x="20723" y="21119"/>
                </a:cubicBezTo>
                <a:cubicBezTo>
                  <a:pt x="20843" y="21239"/>
                  <a:pt x="20923" y="21299"/>
                  <a:pt x="21042" y="21419"/>
                </a:cubicBezTo>
                <a:cubicBezTo>
                  <a:pt x="21082" y="21480"/>
                  <a:pt x="21122" y="21480"/>
                  <a:pt x="21241" y="21540"/>
                </a:cubicBezTo>
                <a:cubicBezTo>
                  <a:pt x="21241" y="21480"/>
                  <a:pt x="21162" y="21480"/>
                  <a:pt x="21082" y="21419"/>
                </a:cubicBezTo>
                <a:cubicBezTo>
                  <a:pt x="21082" y="21419"/>
                  <a:pt x="21082" y="21359"/>
                  <a:pt x="21082" y="21359"/>
                </a:cubicBezTo>
                <a:cubicBezTo>
                  <a:pt x="21082" y="21359"/>
                  <a:pt x="21122" y="21359"/>
                  <a:pt x="21122" y="21359"/>
                </a:cubicBezTo>
                <a:cubicBezTo>
                  <a:pt x="21162" y="21359"/>
                  <a:pt x="21162" y="21359"/>
                  <a:pt x="21162" y="21419"/>
                </a:cubicBezTo>
                <a:cubicBezTo>
                  <a:pt x="21241" y="21480"/>
                  <a:pt x="21241" y="21480"/>
                  <a:pt x="21401" y="21600"/>
                </a:cubicBezTo>
                <a:cubicBezTo>
                  <a:pt x="21401" y="21540"/>
                  <a:pt x="21321" y="21480"/>
                  <a:pt x="21201" y="21419"/>
                </a:cubicBezTo>
                <a:cubicBezTo>
                  <a:pt x="21162" y="21359"/>
                  <a:pt x="21122" y="21299"/>
                  <a:pt x="21042" y="21299"/>
                </a:cubicBezTo>
                <a:cubicBezTo>
                  <a:pt x="21082" y="21239"/>
                  <a:pt x="20962" y="21179"/>
                  <a:pt x="20923" y="21119"/>
                </a:cubicBezTo>
                <a:cubicBezTo>
                  <a:pt x="20923" y="21119"/>
                  <a:pt x="20923" y="21119"/>
                  <a:pt x="20883" y="21058"/>
                </a:cubicBezTo>
                <a:cubicBezTo>
                  <a:pt x="20763" y="20998"/>
                  <a:pt x="20723" y="20938"/>
                  <a:pt x="20604" y="20878"/>
                </a:cubicBezTo>
                <a:cubicBezTo>
                  <a:pt x="20604" y="20818"/>
                  <a:pt x="20484" y="20758"/>
                  <a:pt x="20404" y="20697"/>
                </a:cubicBezTo>
                <a:cubicBezTo>
                  <a:pt x="20365" y="20637"/>
                  <a:pt x="20285" y="20577"/>
                  <a:pt x="20285" y="20517"/>
                </a:cubicBezTo>
                <a:cubicBezTo>
                  <a:pt x="20285" y="20517"/>
                  <a:pt x="20285" y="20517"/>
                  <a:pt x="20285" y="20517"/>
                </a:cubicBezTo>
                <a:cubicBezTo>
                  <a:pt x="20325" y="20517"/>
                  <a:pt x="20365" y="20517"/>
                  <a:pt x="20325" y="20517"/>
                </a:cubicBezTo>
                <a:cubicBezTo>
                  <a:pt x="20285" y="20457"/>
                  <a:pt x="20205" y="20457"/>
                  <a:pt x="20165" y="20457"/>
                </a:cubicBezTo>
                <a:cubicBezTo>
                  <a:pt x="19926" y="20276"/>
                  <a:pt x="19966" y="20216"/>
                  <a:pt x="19767" y="20096"/>
                </a:cubicBezTo>
                <a:cubicBezTo>
                  <a:pt x="19727" y="20036"/>
                  <a:pt x="19568" y="19915"/>
                  <a:pt x="19568" y="19855"/>
                </a:cubicBezTo>
                <a:cubicBezTo>
                  <a:pt x="19926" y="20096"/>
                  <a:pt x="20245" y="20336"/>
                  <a:pt x="20484" y="20517"/>
                </a:cubicBezTo>
                <a:cubicBezTo>
                  <a:pt x="20484" y="20577"/>
                  <a:pt x="20484" y="20577"/>
                  <a:pt x="20564" y="20637"/>
                </a:cubicBezTo>
                <a:cubicBezTo>
                  <a:pt x="20644" y="20697"/>
                  <a:pt x="20723" y="20758"/>
                  <a:pt x="20843" y="20818"/>
                </a:cubicBezTo>
                <a:cubicBezTo>
                  <a:pt x="20803" y="20758"/>
                  <a:pt x="20763" y="20697"/>
                  <a:pt x="20683" y="20637"/>
                </a:cubicBezTo>
                <a:cubicBezTo>
                  <a:pt x="20644" y="20577"/>
                  <a:pt x="20604" y="20577"/>
                  <a:pt x="20564" y="20577"/>
                </a:cubicBezTo>
                <a:cubicBezTo>
                  <a:pt x="20564" y="20517"/>
                  <a:pt x="20444" y="20457"/>
                  <a:pt x="20444" y="20397"/>
                </a:cubicBezTo>
                <a:cubicBezTo>
                  <a:pt x="20484" y="20397"/>
                  <a:pt x="20524" y="20457"/>
                  <a:pt x="20604" y="20457"/>
                </a:cubicBezTo>
                <a:cubicBezTo>
                  <a:pt x="20683" y="20517"/>
                  <a:pt x="20604" y="20457"/>
                  <a:pt x="20604" y="20397"/>
                </a:cubicBezTo>
                <a:cubicBezTo>
                  <a:pt x="20484" y="20336"/>
                  <a:pt x="20365" y="20276"/>
                  <a:pt x="20205" y="20216"/>
                </a:cubicBezTo>
                <a:cubicBezTo>
                  <a:pt x="20125" y="20096"/>
                  <a:pt x="19966" y="19975"/>
                  <a:pt x="19767" y="19855"/>
                </a:cubicBezTo>
                <a:cubicBezTo>
                  <a:pt x="19607" y="19735"/>
                  <a:pt x="19886" y="19735"/>
                  <a:pt x="19886" y="19675"/>
                </a:cubicBezTo>
                <a:cubicBezTo>
                  <a:pt x="19926" y="19675"/>
                  <a:pt x="19966" y="19675"/>
                  <a:pt x="20046" y="19735"/>
                </a:cubicBezTo>
                <a:cubicBezTo>
                  <a:pt x="20205" y="19855"/>
                  <a:pt x="20365" y="19975"/>
                  <a:pt x="20444" y="20036"/>
                </a:cubicBezTo>
                <a:cubicBezTo>
                  <a:pt x="20365" y="20096"/>
                  <a:pt x="20285" y="20036"/>
                  <a:pt x="20205" y="19975"/>
                </a:cubicBezTo>
                <a:cubicBezTo>
                  <a:pt x="20285" y="20036"/>
                  <a:pt x="20325" y="20156"/>
                  <a:pt x="20484" y="20156"/>
                </a:cubicBezTo>
                <a:cubicBezTo>
                  <a:pt x="20604" y="20216"/>
                  <a:pt x="20484" y="20096"/>
                  <a:pt x="20524" y="20096"/>
                </a:cubicBezTo>
                <a:cubicBezTo>
                  <a:pt x="20723" y="20156"/>
                  <a:pt x="20723" y="20156"/>
                  <a:pt x="20644" y="20036"/>
                </a:cubicBezTo>
                <a:cubicBezTo>
                  <a:pt x="20484" y="19915"/>
                  <a:pt x="20325" y="19795"/>
                  <a:pt x="20165" y="19675"/>
                </a:cubicBezTo>
                <a:cubicBezTo>
                  <a:pt x="20125" y="19614"/>
                  <a:pt x="19966" y="19554"/>
                  <a:pt x="20006" y="19554"/>
                </a:cubicBezTo>
                <a:cubicBezTo>
                  <a:pt x="20165" y="19554"/>
                  <a:pt x="20006" y="19494"/>
                  <a:pt x="20046" y="19434"/>
                </a:cubicBezTo>
                <a:cubicBezTo>
                  <a:pt x="20165" y="19494"/>
                  <a:pt x="20205" y="19554"/>
                  <a:pt x="20285" y="19554"/>
                </a:cubicBezTo>
                <a:cubicBezTo>
                  <a:pt x="20524" y="19614"/>
                  <a:pt x="20564" y="19735"/>
                  <a:pt x="20843" y="19855"/>
                </a:cubicBezTo>
                <a:cubicBezTo>
                  <a:pt x="20803" y="19795"/>
                  <a:pt x="20604" y="19735"/>
                  <a:pt x="20604" y="19675"/>
                </a:cubicBezTo>
                <a:cubicBezTo>
                  <a:pt x="20604" y="19554"/>
                  <a:pt x="20205" y="19434"/>
                  <a:pt x="20325" y="19314"/>
                </a:cubicBezTo>
                <a:cubicBezTo>
                  <a:pt x="20365" y="19374"/>
                  <a:pt x="20404" y="19374"/>
                  <a:pt x="20444" y="19434"/>
                </a:cubicBezTo>
                <a:cubicBezTo>
                  <a:pt x="20444" y="19494"/>
                  <a:pt x="20763" y="19614"/>
                  <a:pt x="20883" y="19735"/>
                </a:cubicBezTo>
                <a:cubicBezTo>
                  <a:pt x="20843" y="19675"/>
                  <a:pt x="20763" y="19554"/>
                  <a:pt x="20604" y="19494"/>
                </a:cubicBezTo>
                <a:cubicBezTo>
                  <a:pt x="20444" y="19374"/>
                  <a:pt x="20285" y="19193"/>
                  <a:pt x="20086" y="19073"/>
                </a:cubicBezTo>
                <a:cubicBezTo>
                  <a:pt x="20285" y="19193"/>
                  <a:pt x="20444" y="19253"/>
                  <a:pt x="20644" y="19374"/>
                </a:cubicBezTo>
                <a:cubicBezTo>
                  <a:pt x="20644" y="19434"/>
                  <a:pt x="20683" y="19434"/>
                  <a:pt x="20763" y="19554"/>
                </a:cubicBezTo>
                <a:cubicBezTo>
                  <a:pt x="20843" y="19494"/>
                  <a:pt x="20843" y="19494"/>
                  <a:pt x="20763" y="19374"/>
                </a:cubicBezTo>
                <a:cubicBezTo>
                  <a:pt x="20763" y="19374"/>
                  <a:pt x="20723" y="19374"/>
                  <a:pt x="20723" y="19314"/>
                </a:cubicBezTo>
                <a:cubicBezTo>
                  <a:pt x="20484" y="19013"/>
                  <a:pt x="20205" y="18712"/>
                  <a:pt x="19846" y="18351"/>
                </a:cubicBezTo>
                <a:cubicBezTo>
                  <a:pt x="19886" y="18411"/>
                  <a:pt x="19926" y="18411"/>
                  <a:pt x="19926" y="18411"/>
                </a:cubicBezTo>
                <a:cubicBezTo>
                  <a:pt x="20245" y="18712"/>
                  <a:pt x="20604" y="18953"/>
                  <a:pt x="20923" y="19253"/>
                </a:cubicBezTo>
                <a:cubicBezTo>
                  <a:pt x="21122" y="19434"/>
                  <a:pt x="21361" y="19614"/>
                  <a:pt x="21600" y="19795"/>
                </a:cubicBezTo>
                <a:cubicBezTo>
                  <a:pt x="21600" y="16726"/>
                  <a:pt x="21600" y="16726"/>
                  <a:pt x="21600" y="16726"/>
                </a:cubicBezTo>
                <a:cubicBezTo>
                  <a:pt x="21600" y="16666"/>
                  <a:pt x="21560" y="16666"/>
                  <a:pt x="21560" y="16666"/>
                </a:cubicBezTo>
                <a:cubicBezTo>
                  <a:pt x="21520" y="16606"/>
                  <a:pt x="21480" y="16546"/>
                  <a:pt x="21441" y="16546"/>
                </a:cubicBezTo>
                <a:cubicBezTo>
                  <a:pt x="21441" y="16486"/>
                  <a:pt x="21401" y="16486"/>
                  <a:pt x="21361" y="16486"/>
                </a:cubicBezTo>
                <a:cubicBezTo>
                  <a:pt x="21441" y="16426"/>
                  <a:pt x="21520" y="16426"/>
                  <a:pt x="21600" y="16486"/>
                </a:cubicBezTo>
                <a:cubicBezTo>
                  <a:pt x="21600" y="15403"/>
                  <a:pt x="21600" y="15403"/>
                  <a:pt x="21600" y="15403"/>
                </a:cubicBezTo>
                <a:cubicBezTo>
                  <a:pt x="21600" y="15403"/>
                  <a:pt x="21600" y="15403"/>
                  <a:pt x="21600" y="15343"/>
                </a:cubicBezTo>
                <a:cubicBezTo>
                  <a:pt x="21560" y="15343"/>
                  <a:pt x="21560" y="15282"/>
                  <a:pt x="21560" y="15282"/>
                </a:cubicBezTo>
                <a:cubicBezTo>
                  <a:pt x="21560" y="15282"/>
                  <a:pt x="21560" y="15282"/>
                  <a:pt x="21600" y="15282"/>
                </a:cubicBezTo>
                <a:cubicBezTo>
                  <a:pt x="21600" y="15282"/>
                  <a:pt x="21600" y="15282"/>
                  <a:pt x="21600" y="15282"/>
                </a:cubicBezTo>
                <a:cubicBezTo>
                  <a:pt x="21600" y="14260"/>
                  <a:pt x="21600" y="14260"/>
                  <a:pt x="21600" y="14260"/>
                </a:cubicBezTo>
                <a:cubicBezTo>
                  <a:pt x="21600" y="14260"/>
                  <a:pt x="21600" y="14260"/>
                  <a:pt x="21600" y="14199"/>
                </a:cubicBezTo>
                <a:cubicBezTo>
                  <a:pt x="21600" y="14199"/>
                  <a:pt x="21600" y="14199"/>
                  <a:pt x="21600" y="14199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455"/>
                  <a:pt x="21600" y="12455"/>
                  <a:pt x="21600" y="12455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2394"/>
                  <a:pt x="21600" y="12394"/>
                  <a:pt x="21600" y="12394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612"/>
                  <a:pt x="21600" y="11612"/>
                  <a:pt x="21600" y="1161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11552"/>
                  <a:pt x="21600" y="11552"/>
                  <a:pt x="21600" y="11552"/>
                </a:cubicBezTo>
                <a:cubicBezTo>
                  <a:pt x="21600" y="8905"/>
                  <a:pt x="21600" y="8905"/>
                  <a:pt x="21600" y="8905"/>
                </a:cubicBezTo>
                <a:cubicBezTo>
                  <a:pt x="21520" y="8845"/>
                  <a:pt x="21441" y="8784"/>
                  <a:pt x="21401" y="8724"/>
                </a:cubicBezTo>
                <a:cubicBezTo>
                  <a:pt x="21480" y="8784"/>
                  <a:pt x="21560" y="8784"/>
                  <a:pt x="21600" y="8845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ubicBezTo>
                  <a:pt x="21600" y="8664"/>
                  <a:pt x="21600" y="8664"/>
                  <a:pt x="21600" y="8664"/>
                </a:cubicBezTo>
                <a:close/>
              </a:path>
            </a:pathLst>
          </a:custGeom>
          <a:solidFill>
            <a:srgbClr val="F2F2F2"/>
          </a:solidFill>
          <a:ln w="12700">
            <a:miter lim="400000"/>
          </a:ln>
        </p:spPr>
        <p:txBody>
          <a:bodyPr lIns="45719" rIns="45719"/>
          <a:lstStyle/>
          <a:p>
            <a:pPr>
              <a:defRPr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41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192484" y="1561579"/>
            <a:ext cx="6604001" cy="535532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  <a:lvl2pPr marL="762000" indent="-304800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2pPr>
            <a:lvl3pPr marL="1280160" indent="-365760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3pPr>
            <a:lvl4pPr marL="1778000" indent="-406400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4pPr>
            <a:lvl5pPr marL="2235200" indent="-406400">
              <a:buFontTx/>
              <a:defRPr sz="320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42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  <p:sp>
        <p:nvSpPr>
          <p:cNvPr id="443" name="Rectangle 7"/>
          <p:cNvSpPr/>
          <p:nvPr/>
        </p:nvSpPr>
        <p:spPr>
          <a:xfrm>
            <a:off x="10237879" y="0"/>
            <a:ext cx="571501" cy="55561"/>
          </a:xfrm>
          <a:prstGeom prst="rect">
            <a:avLst/>
          </a:prstGeom>
          <a:solidFill>
            <a:srgbClr val="E2583D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44" name="Rectangle 8"/>
          <p:cNvSpPr/>
          <p:nvPr/>
        </p:nvSpPr>
        <p:spPr>
          <a:xfrm>
            <a:off x="10880817" y="0"/>
            <a:ext cx="571501" cy="55561"/>
          </a:xfrm>
          <a:prstGeom prst="rect">
            <a:avLst/>
          </a:prstGeom>
          <a:solidFill>
            <a:srgbClr val="78D2D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  <p:sp>
        <p:nvSpPr>
          <p:cNvPr id="445" name="Rectangle 9"/>
          <p:cNvSpPr/>
          <p:nvPr/>
        </p:nvSpPr>
        <p:spPr>
          <a:xfrm>
            <a:off x="11523753" y="0"/>
            <a:ext cx="571501" cy="55561"/>
          </a:xfrm>
          <a:prstGeom prst="rect">
            <a:avLst/>
          </a:prstGeom>
          <a:solidFill>
            <a:srgbClr val="3B393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chemeClr val="accent4">
                    <a:lumOff val="57835"/>
                  </a:schemeClr>
                </a:solidFill>
                <a:latin typeface="Calibri Light"/>
                <a:ea typeface="Calibri Light"/>
                <a:cs typeface="Calibri Light"/>
                <a:sym typeface="Calibri Light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Picture Placeholder 8"/>
          <p:cNvSpPr>
            <a:spLocks noGrp="1"/>
          </p:cNvSpPr>
          <p:nvPr>
            <p:ph type="pic" idx="21"/>
          </p:nvPr>
        </p:nvSpPr>
        <p:spPr>
          <a:xfrm>
            <a:off x="0" y="-639707"/>
            <a:ext cx="12192000" cy="809936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453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7315200" y="6094729"/>
            <a:ext cx="2844800" cy="523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5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7315200" y="6094729"/>
            <a:ext cx="2844800" cy="52324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7_Blank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88888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bg>
      <p:bgPr>
        <a:solidFill>
          <a:schemeClr val="accent4">
            <a:lumOff val="5783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Titolo Test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0">
                <a:solidFill>
                  <a:srgbClr val="000000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Titolo Testo</a:t>
            </a:r>
          </a:p>
        </p:txBody>
      </p:sp>
      <p:sp>
        <p:nvSpPr>
          <p:cNvPr id="475" name="Corpo livello uno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  <a:lvl2pPr marL="723900" indent="-266700">
              <a:defRPr sz="28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2pPr>
            <a:lvl3pPr marL="1234439" indent="-320039">
              <a:defRPr sz="28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3pPr>
            <a:lvl4pPr marL="1727200" indent="-355600">
              <a:defRPr sz="28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4pPr>
            <a:lvl5pPr marL="2184400" indent="-355600">
              <a:defRPr sz="28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76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888888"/>
                </a:solidFill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40E2B6-65BF-F641-A0BE-386A69A1B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740352-D6F4-CE42-81BB-5CDAADAC8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B26508-D813-524A-A91D-755D406F3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E8BA-A03A-F14C-9D9A-CBFF37B07B98}" type="datetimeFigureOut">
              <a:rPr lang="it-IT" smtClean="0"/>
              <a:t>08/05/22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62DCC8-F2FF-C546-9329-E1D9D582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130CD9-B481-DB40-8557-AB28C7A7E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82EBB-C969-0641-86B8-DE706AE7E4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7556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Vuota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ed9068688d_0_393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ged9068688d_0_39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ged9068688d_0_39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9B9B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9B9B9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9B9B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9B9B9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9B9B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9B9B9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9B9B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9B9B9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9B9B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9B9B9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9B9B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9B9B9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9B9B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9B9B9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9B9B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9B9B9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B9B9B"/>
              </a:buClr>
              <a:buSzPts val="2800"/>
              <a:buFont typeface="Helvetica Neue"/>
              <a:buNone/>
              <a:defRPr sz="2800" b="0" i="0" u="none" strike="noStrike" cap="none">
                <a:solidFill>
                  <a:srgbClr val="9B9B9B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9104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1403;p33"/>
          <p:cNvSpPr/>
          <p:nvPr/>
        </p:nvSpPr>
        <p:spPr>
          <a:xfrm flipH="1">
            <a:off x="1116733" y="3134138"/>
            <a:ext cx="1" cy="2195206"/>
          </a:xfrm>
          <a:prstGeom prst="line">
            <a:avLst/>
          </a:prstGeom>
          <a:ln w="19050">
            <a:solidFill>
              <a:schemeClr val="accent2"/>
            </a:solidFill>
            <a:head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6" name="Google Shape;1405;p33"/>
          <p:cNvSpPr/>
          <p:nvPr/>
        </p:nvSpPr>
        <p:spPr>
          <a:xfrm>
            <a:off x="1367487" y="5506139"/>
            <a:ext cx="11095447" cy="1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7" name="Google Shape;1407;p33"/>
          <p:cNvSpPr/>
          <p:nvPr/>
        </p:nvSpPr>
        <p:spPr>
          <a:xfrm flipH="1">
            <a:off x="4820130" y="3134138"/>
            <a:ext cx="1" cy="2195206"/>
          </a:xfrm>
          <a:prstGeom prst="line">
            <a:avLst/>
          </a:prstGeom>
          <a:ln w="19050">
            <a:solidFill>
              <a:schemeClr val="accent2"/>
            </a:solidFill>
            <a:head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8" name="Google Shape;1410;p33"/>
          <p:cNvSpPr/>
          <p:nvPr/>
        </p:nvSpPr>
        <p:spPr>
          <a:xfrm>
            <a:off x="8049744" y="3134138"/>
            <a:ext cx="1" cy="2195206"/>
          </a:xfrm>
          <a:prstGeom prst="line">
            <a:avLst/>
          </a:prstGeom>
          <a:ln w="19050">
            <a:solidFill>
              <a:schemeClr val="accent2"/>
            </a:solidFill>
            <a:head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99" name="Rectangle 20"/>
          <p:cNvSpPr/>
          <p:nvPr/>
        </p:nvSpPr>
        <p:spPr>
          <a:xfrm>
            <a:off x="847041" y="5254673"/>
            <a:ext cx="520448" cy="50293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00" name="Company timeline"/>
          <p:cNvSpPr txBox="1">
            <a:spLocks noGrp="1"/>
          </p:cNvSpPr>
          <p:nvPr>
            <p:ph type="title" hasCustomPrompt="1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Company timeline</a:t>
            </a:r>
          </a:p>
        </p:txBody>
      </p:sp>
      <p:sp>
        <p:nvSpPr>
          <p:cNvPr id="101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75594" y="2854325"/>
            <a:ext cx="1620983" cy="574675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>
                <a:latin typeface="Avenir Black"/>
                <a:ea typeface="Avenir Black"/>
                <a:cs typeface="Avenir Black"/>
                <a:sym typeface="Avenir Black"/>
              </a:defRPr>
            </a:lvl1pPr>
            <a:lvl2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2pPr>
            <a:lvl3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3pPr>
            <a:lvl4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4pPr>
            <a:lvl5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5pPr>
          </a:lstStyle>
          <a:p>
            <a:r>
              <a:t>2005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4978991" y="2854325"/>
            <a:ext cx="1620983" cy="574675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r>
              <a:t>2010</a:t>
            </a:r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208604" y="2854325"/>
            <a:ext cx="1620983" cy="574675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r>
              <a:t>2016</a:t>
            </a:r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847041" y="5266735"/>
            <a:ext cx="502933" cy="487953"/>
          </a:xfrm>
          <a:prstGeom prst="rect">
            <a:avLst/>
          </a:prstGeom>
        </p:spPr>
        <p:txBody>
          <a:bodyPr anchor="ctr"/>
          <a:lstStyle>
            <a:lvl1pPr marL="0" indent="0" algn="ctr">
              <a:buSzTx/>
              <a:buFontTx/>
              <a:buNone/>
              <a:defRPr sz="1800"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1</a:t>
            </a:r>
          </a:p>
        </p:txBody>
      </p:sp>
      <p:sp>
        <p:nvSpPr>
          <p:cNvPr id="105" name="Rectangle 22"/>
          <p:cNvSpPr/>
          <p:nvPr/>
        </p:nvSpPr>
        <p:spPr>
          <a:xfrm>
            <a:off x="4568664" y="5254673"/>
            <a:ext cx="520448" cy="50293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4568664" y="5266735"/>
            <a:ext cx="502933" cy="487953"/>
          </a:xfrm>
          <a:prstGeom prst="rect">
            <a:avLst/>
          </a:prstGeom>
        </p:spPr>
        <p:txBody>
          <a:bodyPr anchor="ctr"/>
          <a:lstStyle>
            <a:lvl1pPr marL="0" indent="0" algn="ctr">
              <a:buSzTx/>
              <a:buFontTx/>
              <a:buNone/>
              <a:defRPr sz="1800"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2</a:t>
            </a:r>
          </a:p>
        </p:txBody>
      </p:sp>
      <p:sp>
        <p:nvSpPr>
          <p:cNvPr id="107" name="Rectangle 24"/>
          <p:cNvSpPr/>
          <p:nvPr/>
        </p:nvSpPr>
        <p:spPr>
          <a:xfrm>
            <a:off x="7797858" y="5254673"/>
            <a:ext cx="520448" cy="50293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08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7797858" y="5266735"/>
            <a:ext cx="502933" cy="487953"/>
          </a:xfrm>
          <a:prstGeom prst="rect">
            <a:avLst/>
          </a:prstGeom>
        </p:spPr>
        <p:txBody>
          <a:bodyPr anchor="ctr"/>
          <a:lstStyle>
            <a:lvl1pPr marL="0" indent="0" algn="ctr">
              <a:buSzTx/>
              <a:buFontTx/>
              <a:buNone/>
              <a:defRPr sz="1800"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3</a:t>
            </a:r>
          </a:p>
        </p:txBody>
      </p:sp>
      <p:sp>
        <p:nvSpPr>
          <p:cNvPr id="10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403;p33"/>
          <p:cNvSpPr/>
          <p:nvPr/>
        </p:nvSpPr>
        <p:spPr>
          <a:xfrm flipH="1">
            <a:off x="2268199" y="3134138"/>
            <a:ext cx="1" cy="2195206"/>
          </a:xfrm>
          <a:prstGeom prst="line">
            <a:avLst/>
          </a:prstGeom>
          <a:ln w="19050">
            <a:solidFill>
              <a:schemeClr val="accent2"/>
            </a:solidFill>
            <a:head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" name="Google Shape;1405;p33"/>
          <p:cNvSpPr/>
          <p:nvPr/>
        </p:nvSpPr>
        <p:spPr>
          <a:xfrm>
            <a:off x="-135467" y="5506139"/>
            <a:ext cx="9321859" cy="1"/>
          </a:xfrm>
          <a:prstGeom prst="line">
            <a:avLst/>
          </a:prstGeom>
          <a:ln w="19050">
            <a:solidFill>
              <a:schemeClr val="accent2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8" name="Google Shape;1407;p33"/>
          <p:cNvSpPr/>
          <p:nvPr/>
        </p:nvSpPr>
        <p:spPr>
          <a:xfrm flipH="1">
            <a:off x="5971597" y="3134138"/>
            <a:ext cx="1" cy="2195206"/>
          </a:xfrm>
          <a:prstGeom prst="line">
            <a:avLst/>
          </a:prstGeom>
          <a:ln w="19050">
            <a:solidFill>
              <a:schemeClr val="accent2"/>
            </a:solidFill>
            <a:headEnd type="oval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" name="Rectangle 20"/>
          <p:cNvSpPr/>
          <p:nvPr/>
        </p:nvSpPr>
        <p:spPr>
          <a:xfrm>
            <a:off x="1998508" y="5254673"/>
            <a:ext cx="520448" cy="50293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20" name="Company timeline"/>
          <p:cNvSpPr txBox="1">
            <a:spLocks noGrp="1"/>
          </p:cNvSpPr>
          <p:nvPr>
            <p:ph type="title" hasCustomPrompt="1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Company timeline</a:t>
            </a:r>
          </a:p>
        </p:txBody>
      </p:sp>
      <p:sp>
        <p:nvSpPr>
          <p:cNvPr id="121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27060" y="2854325"/>
            <a:ext cx="1620983" cy="574675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>
                <a:latin typeface="Avenir Black"/>
                <a:ea typeface="Avenir Black"/>
                <a:cs typeface="Avenir Black"/>
                <a:sym typeface="Avenir Black"/>
              </a:defRPr>
            </a:lvl1pPr>
            <a:lvl2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2pPr>
            <a:lvl3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3pPr>
            <a:lvl4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4pPr>
            <a:lvl5pPr>
              <a:buFontTx/>
              <a:defRPr>
                <a:latin typeface="Avenir Black"/>
                <a:ea typeface="Avenir Black"/>
                <a:cs typeface="Avenir Black"/>
                <a:sym typeface="Avenir Black"/>
              </a:defRPr>
            </a:lvl5pPr>
          </a:lstStyle>
          <a:p>
            <a:r>
              <a:t>2005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2" name="Text Placeholder 5"/>
          <p:cNvSpPr>
            <a:spLocks noGrp="1"/>
          </p:cNvSpPr>
          <p:nvPr>
            <p:ph type="body" sz="quarter" idx="21" hasCustomPrompt="1"/>
          </p:nvPr>
        </p:nvSpPr>
        <p:spPr>
          <a:xfrm>
            <a:off x="6130457" y="2854325"/>
            <a:ext cx="1620984" cy="574675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FontTx/>
              <a:buNone/>
              <a:defRPr>
                <a:latin typeface="Avenir Black"/>
                <a:ea typeface="Avenir Black"/>
                <a:cs typeface="Avenir Black"/>
                <a:sym typeface="Avenir Black"/>
              </a:defRPr>
            </a:lvl1pPr>
          </a:lstStyle>
          <a:p>
            <a:r>
              <a:t>2010</a:t>
            </a:r>
          </a:p>
        </p:txBody>
      </p:sp>
      <p:sp>
        <p:nvSpPr>
          <p:cNvPr id="123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998508" y="5266735"/>
            <a:ext cx="502933" cy="487953"/>
          </a:xfrm>
          <a:prstGeom prst="rect">
            <a:avLst/>
          </a:prstGeom>
        </p:spPr>
        <p:txBody>
          <a:bodyPr anchor="ctr"/>
          <a:lstStyle>
            <a:lvl1pPr marL="0" indent="0" algn="ctr">
              <a:buSzTx/>
              <a:buFontTx/>
              <a:buNone/>
              <a:defRPr sz="1800"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1</a:t>
            </a:r>
          </a:p>
        </p:txBody>
      </p:sp>
      <p:sp>
        <p:nvSpPr>
          <p:cNvPr id="124" name="Rectangle 22"/>
          <p:cNvSpPr/>
          <p:nvPr/>
        </p:nvSpPr>
        <p:spPr>
          <a:xfrm>
            <a:off x="5720131" y="5254673"/>
            <a:ext cx="520448" cy="502931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25" name="Text Placeholder 5"/>
          <p:cNvSpPr>
            <a:spLocks noGrp="1"/>
          </p:cNvSpPr>
          <p:nvPr>
            <p:ph type="body" sz="quarter" idx="23" hasCustomPrompt="1"/>
          </p:nvPr>
        </p:nvSpPr>
        <p:spPr>
          <a:xfrm>
            <a:off x="5720131" y="5266735"/>
            <a:ext cx="502933" cy="487953"/>
          </a:xfrm>
          <a:prstGeom prst="rect">
            <a:avLst/>
          </a:prstGeom>
        </p:spPr>
        <p:txBody>
          <a:bodyPr anchor="ctr"/>
          <a:lstStyle>
            <a:lvl1pPr marL="0" indent="0" algn="ctr">
              <a:buSzTx/>
              <a:buFontTx/>
              <a:buNone/>
              <a:defRPr sz="1800"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2</a:t>
            </a:r>
          </a:p>
        </p:txBody>
      </p:sp>
      <p:sp>
        <p:nvSpPr>
          <p:cNvPr id="126" name="Rectangle 24"/>
          <p:cNvSpPr/>
          <p:nvPr/>
        </p:nvSpPr>
        <p:spPr>
          <a:xfrm>
            <a:off x="9186391" y="4946746"/>
            <a:ext cx="1157753" cy="1118789"/>
          </a:xfrm>
          <a:prstGeom prst="rect">
            <a:avLst/>
          </a:prstGeom>
          <a:solidFill>
            <a:schemeClr val="accent5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2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and Content">
    <p:bg>
      <p:bgPr>
        <a:solidFill>
          <a:schemeClr val="accent5"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 21"/>
          <p:cNvSpPr/>
          <p:nvPr/>
        </p:nvSpPr>
        <p:spPr>
          <a:xfrm>
            <a:off x="8785128" y="1136011"/>
            <a:ext cx="1627543" cy="390680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49" name="Rectangle 20"/>
          <p:cNvSpPr/>
          <p:nvPr/>
        </p:nvSpPr>
        <p:spPr>
          <a:xfrm>
            <a:off x="4670328" y="1085211"/>
            <a:ext cx="1627543" cy="390680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50" name="Rectangle 11"/>
          <p:cNvSpPr/>
          <p:nvPr/>
        </p:nvSpPr>
        <p:spPr>
          <a:xfrm>
            <a:off x="1844854" y="1146636"/>
            <a:ext cx="1627542" cy="390680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151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-363539" y="7335045"/>
            <a:ext cx="8516940" cy="1938339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000"/>
            </a:lvl1pPr>
            <a:lvl2pPr marL="685800" indent="-228600">
              <a:buFontTx/>
              <a:defRPr sz="2000"/>
            </a:lvl2pPr>
            <a:lvl3pPr marL="1168400" indent="-254000">
              <a:buFontTx/>
              <a:defRPr sz="2000"/>
            </a:lvl3pPr>
            <a:lvl4pPr marL="1698171" indent="-326571">
              <a:buFontTx/>
              <a:defRPr sz="2000"/>
            </a:lvl4pPr>
            <a:lvl5pPr marL="2155371" indent="-326571">
              <a:buFontTx/>
              <a:defRPr sz="2000"/>
            </a:lvl5pPr>
          </a:lstStyle>
          <a:p>
            <a:r>
              <a:t>Write about your company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52" name="Google Shape;172;p20"/>
          <p:cNvSpPr/>
          <p:nvPr/>
        </p:nvSpPr>
        <p:spPr>
          <a:xfrm>
            <a:off x="7989007" y="1442271"/>
            <a:ext cx="2071659" cy="5415730"/>
          </a:xfrm>
          <a:prstGeom prst="rect">
            <a:avLst/>
          </a:prstGeom>
          <a:solidFill>
            <a:schemeClr val="accent2">
              <a:alpha val="2962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3" name="Google Shape;174;p20"/>
          <p:cNvSpPr/>
          <p:nvPr/>
        </p:nvSpPr>
        <p:spPr>
          <a:xfrm>
            <a:off x="2174113" y="1457525"/>
            <a:ext cx="2071660" cy="5415730"/>
          </a:xfrm>
          <a:prstGeom prst="rect">
            <a:avLst/>
          </a:prstGeom>
          <a:solidFill>
            <a:schemeClr val="accent2">
              <a:alpha val="2962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4" name="Google Shape;176;p20"/>
          <p:cNvSpPr/>
          <p:nvPr/>
        </p:nvSpPr>
        <p:spPr>
          <a:xfrm>
            <a:off x="5055332" y="354248"/>
            <a:ext cx="2071659" cy="6503752"/>
          </a:xfrm>
          <a:prstGeom prst="rect">
            <a:avLst/>
          </a:prstGeom>
          <a:solidFill>
            <a:schemeClr val="accent2">
              <a:alpha val="29620"/>
            </a:schemeClr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5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2174875" y="1443037"/>
            <a:ext cx="2071689" cy="5430839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56" name="Picture Placeholder 5"/>
          <p:cNvSpPr>
            <a:spLocks noGrp="1"/>
          </p:cNvSpPr>
          <p:nvPr>
            <p:ph type="pic" sz="quarter" idx="22"/>
          </p:nvPr>
        </p:nvSpPr>
        <p:spPr>
          <a:xfrm>
            <a:off x="5054541" y="342372"/>
            <a:ext cx="2071689" cy="6515628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57" name="Picture Placeholder 5"/>
          <p:cNvSpPr>
            <a:spLocks noGrp="1"/>
          </p:cNvSpPr>
          <p:nvPr>
            <p:ph type="pic" sz="quarter" idx="23"/>
          </p:nvPr>
        </p:nvSpPr>
        <p:spPr>
          <a:xfrm>
            <a:off x="7989007" y="1442267"/>
            <a:ext cx="2071689" cy="541573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itolo Testo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t>Titolo Testo</a:t>
            </a:r>
          </a:p>
        </p:txBody>
      </p:sp>
      <p:sp>
        <p:nvSpPr>
          <p:cNvPr id="16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>
                <a:solidFill>
                  <a:srgbClr val="9B9B9B"/>
                </a:solidFill>
              </a:defRPr>
            </a:lvl1pPr>
            <a:lvl2pPr marL="0" indent="457200">
              <a:buSzTx/>
              <a:buFontTx/>
              <a:buNone/>
              <a:defRPr>
                <a:solidFill>
                  <a:srgbClr val="9B9B9B"/>
                </a:solidFill>
              </a:defRPr>
            </a:lvl2pPr>
            <a:lvl3pPr marL="0" indent="914400">
              <a:buSzTx/>
              <a:buFontTx/>
              <a:buNone/>
              <a:defRPr>
                <a:solidFill>
                  <a:srgbClr val="9B9B9B"/>
                </a:solidFill>
              </a:defRPr>
            </a:lvl3pPr>
            <a:lvl4pPr marL="0" indent="1371600">
              <a:buSzTx/>
              <a:buFontTx/>
              <a:buNone/>
              <a:defRPr>
                <a:solidFill>
                  <a:srgbClr val="9B9B9B"/>
                </a:solidFill>
              </a:defRPr>
            </a:lvl4pPr>
            <a:lvl5pPr marL="0" indent="1828800">
              <a:buSzTx/>
              <a:buFontTx/>
              <a:buNone/>
              <a:defRPr>
                <a:solidFill>
                  <a:srgbClr val="9B9B9B"/>
                </a:solidFill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67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45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Rectangle 6"/>
          <p:cNvSpPr/>
          <p:nvPr/>
        </p:nvSpPr>
        <p:spPr>
          <a:xfrm>
            <a:off x="11534078" y="3100039"/>
            <a:ext cx="657923" cy="657923"/>
          </a:xfrm>
          <a:prstGeom prst="rect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53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54" name="Rectangle 13"/>
          <p:cNvSpPr/>
          <p:nvPr/>
        </p:nvSpPr>
        <p:spPr>
          <a:xfrm>
            <a:off x="1119841" y="2896829"/>
            <a:ext cx="2918759" cy="312838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55" name="Rectangle 14"/>
          <p:cNvSpPr/>
          <p:nvPr/>
        </p:nvSpPr>
        <p:spPr>
          <a:xfrm>
            <a:off x="-262393" y="3100039"/>
            <a:ext cx="2652059" cy="432213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56" name="Rectangle 9"/>
          <p:cNvSpPr/>
          <p:nvPr/>
        </p:nvSpPr>
        <p:spPr>
          <a:xfrm>
            <a:off x="0" y="2200275"/>
            <a:ext cx="12192001" cy="245745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57" name="Picture Placeholder 12"/>
          <p:cNvSpPr>
            <a:spLocks noGrp="1"/>
          </p:cNvSpPr>
          <p:nvPr>
            <p:ph type="pic" sz="quarter" idx="21"/>
          </p:nvPr>
        </p:nvSpPr>
        <p:spPr>
          <a:xfrm>
            <a:off x="8196146" y="1224894"/>
            <a:ext cx="2419816" cy="430913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58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59" name="Google Shape;311;p31"/>
          <p:cNvSpPr/>
          <p:nvPr/>
        </p:nvSpPr>
        <p:spPr>
          <a:xfrm>
            <a:off x="13061932" y="842843"/>
            <a:ext cx="2577668" cy="51723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616" y="901"/>
                </a:moveTo>
                <a:lnTo>
                  <a:pt x="3711" y="925"/>
                </a:lnTo>
                <a:lnTo>
                  <a:pt x="3758" y="972"/>
                </a:lnTo>
                <a:lnTo>
                  <a:pt x="3758" y="1067"/>
                </a:lnTo>
                <a:lnTo>
                  <a:pt x="3711" y="1114"/>
                </a:lnTo>
                <a:lnTo>
                  <a:pt x="3616" y="1138"/>
                </a:lnTo>
                <a:lnTo>
                  <a:pt x="3425" y="1138"/>
                </a:lnTo>
                <a:lnTo>
                  <a:pt x="3330" y="1114"/>
                </a:lnTo>
                <a:lnTo>
                  <a:pt x="3282" y="1067"/>
                </a:lnTo>
                <a:lnTo>
                  <a:pt x="3282" y="972"/>
                </a:lnTo>
                <a:lnTo>
                  <a:pt x="3330" y="925"/>
                </a:lnTo>
                <a:lnTo>
                  <a:pt x="3425" y="901"/>
                </a:lnTo>
                <a:close/>
                <a:moveTo>
                  <a:pt x="10800" y="782"/>
                </a:moveTo>
                <a:lnTo>
                  <a:pt x="10990" y="806"/>
                </a:lnTo>
                <a:lnTo>
                  <a:pt x="11133" y="853"/>
                </a:lnTo>
                <a:lnTo>
                  <a:pt x="11228" y="925"/>
                </a:lnTo>
                <a:lnTo>
                  <a:pt x="11275" y="1020"/>
                </a:lnTo>
                <a:lnTo>
                  <a:pt x="11228" y="1114"/>
                </a:lnTo>
                <a:lnTo>
                  <a:pt x="11133" y="1185"/>
                </a:lnTo>
                <a:lnTo>
                  <a:pt x="10990" y="1233"/>
                </a:lnTo>
                <a:lnTo>
                  <a:pt x="10800" y="1256"/>
                </a:lnTo>
                <a:lnTo>
                  <a:pt x="10609" y="1233"/>
                </a:lnTo>
                <a:lnTo>
                  <a:pt x="10466" y="1185"/>
                </a:lnTo>
                <a:lnTo>
                  <a:pt x="10372" y="1114"/>
                </a:lnTo>
                <a:lnTo>
                  <a:pt x="10324" y="1020"/>
                </a:lnTo>
                <a:lnTo>
                  <a:pt x="10372" y="925"/>
                </a:lnTo>
                <a:lnTo>
                  <a:pt x="10466" y="853"/>
                </a:lnTo>
                <a:lnTo>
                  <a:pt x="10609" y="806"/>
                </a:lnTo>
                <a:lnTo>
                  <a:pt x="10800" y="782"/>
                </a:lnTo>
                <a:close/>
                <a:moveTo>
                  <a:pt x="20601" y="1826"/>
                </a:moveTo>
                <a:lnTo>
                  <a:pt x="20648" y="1849"/>
                </a:lnTo>
                <a:lnTo>
                  <a:pt x="20648" y="19158"/>
                </a:lnTo>
                <a:lnTo>
                  <a:pt x="999" y="19158"/>
                </a:lnTo>
                <a:lnTo>
                  <a:pt x="999" y="1849"/>
                </a:lnTo>
                <a:lnTo>
                  <a:pt x="1046" y="1826"/>
                </a:lnTo>
                <a:close/>
                <a:moveTo>
                  <a:pt x="10800" y="190"/>
                </a:moveTo>
                <a:lnTo>
                  <a:pt x="13416" y="213"/>
                </a:lnTo>
                <a:lnTo>
                  <a:pt x="16128" y="261"/>
                </a:lnTo>
                <a:lnTo>
                  <a:pt x="18460" y="332"/>
                </a:lnTo>
                <a:lnTo>
                  <a:pt x="19316" y="379"/>
                </a:lnTo>
                <a:lnTo>
                  <a:pt x="18460" y="356"/>
                </a:lnTo>
                <a:lnTo>
                  <a:pt x="16128" y="284"/>
                </a:lnTo>
                <a:lnTo>
                  <a:pt x="13416" y="237"/>
                </a:lnTo>
                <a:lnTo>
                  <a:pt x="10800" y="213"/>
                </a:lnTo>
                <a:lnTo>
                  <a:pt x="8183" y="237"/>
                </a:lnTo>
                <a:lnTo>
                  <a:pt x="5471" y="284"/>
                </a:lnTo>
                <a:lnTo>
                  <a:pt x="3140" y="356"/>
                </a:lnTo>
                <a:lnTo>
                  <a:pt x="2283" y="379"/>
                </a:lnTo>
                <a:lnTo>
                  <a:pt x="1712" y="427"/>
                </a:lnTo>
                <a:lnTo>
                  <a:pt x="1379" y="474"/>
                </a:lnTo>
                <a:lnTo>
                  <a:pt x="1142" y="521"/>
                </a:lnTo>
                <a:lnTo>
                  <a:pt x="903" y="593"/>
                </a:lnTo>
                <a:lnTo>
                  <a:pt x="714" y="664"/>
                </a:lnTo>
                <a:lnTo>
                  <a:pt x="571" y="759"/>
                </a:lnTo>
                <a:lnTo>
                  <a:pt x="475" y="853"/>
                </a:lnTo>
                <a:lnTo>
                  <a:pt x="381" y="996"/>
                </a:lnTo>
                <a:lnTo>
                  <a:pt x="381" y="20509"/>
                </a:lnTo>
                <a:lnTo>
                  <a:pt x="333" y="20367"/>
                </a:lnTo>
                <a:lnTo>
                  <a:pt x="333" y="1138"/>
                </a:lnTo>
                <a:lnTo>
                  <a:pt x="381" y="972"/>
                </a:lnTo>
                <a:lnTo>
                  <a:pt x="428" y="853"/>
                </a:lnTo>
                <a:lnTo>
                  <a:pt x="523" y="735"/>
                </a:lnTo>
                <a:lnTo>
                  <a:pt x="666" y="640"/>
                </a:lnTo>
                <a:lnTo>
                  <a:pt x="856" y="569"/>
                </a:lnTo>
                <a:lnTo>
                  <a:pt x="1094" y="498"/>
                </a:lnTo>
                <a:lnTo>
                  <a:pt x="1379" y="450"/>
                </a:lnTo>
                <a:lnTo>
                  <a:pt x="1712" y="403"/>
                </a:lnTo>
                <a:lnTo>
                  <a:pt x="2283" y="379"/>
                </a:lnTo>
                <a:lnTo>
                  <a:pt x="3140" y="332"/>
                </a:lnTo>
                <a:lnTo>
                  <a:pt x="5471" y="261"/>
                </a:lnTo>
                <a:lnTo>
                  <a:pt x="8183" y="213"/>
                </a:lnTo>
                <a:lnTo>
                  <a:pt x="10800" y="190"/>
                </a:lnTo>
                <a:close/>
                <a:moveTo>
                  <a:pt x="19316" y="379"/>
                </a:moveTo>
                <a:lnTo>
                  <a:pt x="19887" y="403"/>
                </a:lnTo>
                <a:lnTo>
                  <a:pt x="20220" y="450"/>
                </a:lnTo>
                <a:lnTo>
                  <a:pt x="20505" y="498"/>
                </a:lnTo>
                <a:lnTo>
                  <a:pt x="20744" y="569"/>
                </a:lnTo>
                <a:lnTo>
                  <a:pt x="20933" y="640"/>
                </a:lnTo>
                <a:lnTo>
                  <a:pt x="21076" y="735"/>
                </a:lnTo>
                <a:lnTo>
                  <a:pt x="21172" y="853"/>
                </a:lnTo>
                <a:lnTo>
                  <a:pt x="21219" y="972"/>
                </a:lnTo>
                <a:lnTo>
                  <a:pt x="21267" y="1138"/>
                </a:lnTo>
                <a:lnTo>
                  <a:pt x="21267" y="20367"/>
                </a:lnTo>
                <a:lnTo>
                  <a:pt x="21172" y="20651"/>
                </a:lnTo>
                <a:lnTo>
                  <a:pt x="21076" y="20770"/>
                </a:lnTo>
                <a:lnTo>
                  <a:pt x="20933" y="20865"/>
                </a:lnTo>
                <a:lnTo>
                  <a:pt x="20744" y="20960"/>
                </a:lnTo>
                <a:lnTo>
                  <a:pt x="20505" y="21007"/>
                </a:lnTo>
                <a:lnTo>
                  <a:pt x="20220" y="21078"/>
                </a:lnTo>
                <a:lnTo>
                  <a:pt x="19887" y="21102"/>
                </a:lnTo>
                <a:lnTo>
                  <a:pt x="18745" y="21197"/>
                </a:lnTo>
                <a:lnTo>
                  <a:pt x="16747" y="21292"/>
                </a:lnTo>
                <a:lnTo>
                  <a:pt x="15510" y="21339"/>
                </a:lnTo>
                <a:lnTo>
                  <a:pt x="14082" y="21387"/>
                </a:lnTo>
                <a:lnTo>
                  <a:pt x="12512" y="21410"/>
                </a:lnTo>
                <a:lnTo>
                  <a:pt x="9087" y="21410"/>
                </a:lnTo>
                <a:lnTo>
                  <a:pt x="7517" y="21387"/>
                </a:lnTo>
                <a:lnTo>
                  <a:pt x="6089" y="21339"/>
                </a:lnTo>
                <a:lnTo>
                  <a:pt x="4852" y="21292"/>
                </a:lnTo>
                <a:lnTo>
                  <a:pt x="2854" y="21197"/>
                </a:lnTo>
                <a:lnTo>
                  <a:pt x="1712" y="21102"/>
                </a:lnTo>
                <a:lnTo>
                  <a:pt x="1379" y="21078"/>
                </a:lnTo>
                <a:lnTo>
                  <a:pt x="1094" y="21007"/>
                </a:lnTo>
                <a:lnTo>
                  <a:pt x="903" y="20960"/>
                </a:lnTo>
                <a:lnTo>
                  <a:pt x="666" y="20865"/>
                </a:lnTo>
                <a:lnTo>
                  <a:pt x="523" y="20770"/>
                </a:lnTo>
                <a:lnTo>
                  <a:pt x="428" y="20651"/>
                </a:lnTo>
                <a:lnTo>
                  <a:pt x="381" y="20509"/>
                </a:lnTo>
                <a:lnTo>
                  <a:pt x="475" y="20651"/>
                </a:lnTo>
                <a:lnTo>
                  <a:pt x="571" y="20746"/>
                </a:lnTo>
                <a:lnTo>
                  <a:pt x="714" y="20841"/>
                </a:lnTo>
                <a:lnTo>
                  <a:pt x="903" y="20936"/>
                </a:lnTo>
                <a:lnTo>
                  <a:pt x="1142" y="21007"/>
                </a:lnTo>
                <a:lnTo>
                  <a:pt x="1427" y="21054"/>
                </a:lnTo>
                <a:lnTo>
                  <a:pt x="1712" y="21102"/>
                </a:lnTo>
                <a:lnTo>
                  <a:pt x="2854" y="21173"/>
                </a:lnTo>
                <a:lnTo>
                  <a:pt x="4852" y="21268"/>
                </a:lnTo>
                <a:lnTo>
                  <a:pt x="6089" y="21315"/>
                </a:lnTo>
                <a:lnTo>
                  <a:pt x="7517" y="21363"/>
                </a:lnTo>
                <a:lnTo>
                  <a:pt x="9087" y="21387"/>
                </a:lnTo>
                <a:lnTo>
                  <a:pt x="12512" y="21387"/>
                </a:lnTo>
                <a:lnTo>
                  <a:pt x="14082" y="21363"/>
                </a:lnTo>
                <a:lnTo>
                  <a:pt x="15510" y="21315"/>
                </a:lnTo>
                <a:lnTo>
                  <a:pt x="16747" y="21268"/>
                </a:lnTo>
                <a:lnTo>
                  <a:pt x="18745" y="21173"/>
                </a:lnTo>
                <a:lnTo>
                  <a:pt x="19887" y="21102"/>
                </a:lnTo>
                <a:lnTo>
                  <a:pt x="20220" y="21054"/>
                </a:lnTo>
                <a:lnTo>
                  <a:pt x="20458" y="21007"/>
                </a:lnTo>
                <a:lnTo>
                  <a:pt x="20696" y="20936"/>
                </a:lnTo>
                <a:lnTo>
                  <a:pt x="20886" y="20841"/>
                </a:lnTo>
                <a:lnTo>
                  <a:pt x="21029" y="20746"/>
                </a:lnTo>
                <a:lnTo>
                  <a:pt x="21124" y="20651"/>
                </a:lnTo>
                <a:lnTo>
                  <a:pt x="21219" y="20509"/>
                </a:lnTo>
                <a:lnTo>
                  <a:pt x="21219" y="996"/>
                </a:lnTo>
                <a:lnTo>
                  <a:pt x="21124" y="853"/>
                </a:lnTo>
                <a:lnTo>
                  <a:pt x="21029" y="759"/>
                </a:lnTo>
                <a:lnTo>
                  <a:pt x="20886" y="664"/>
                </a:lnTo>
                <a:lnTo>
                  <a:pt x="20696" y="593"/>
                </a:lnTo>
                <a:lnTo>
                  <a:pt x="20458" y="521"/>
                </a:lnTo>
                <a:lnTo>
                  <a:pt x="20220" y="474"/>
                </a:lnTo>
                <a:lnTo>
                  <a:pt x="19887" y="427"/>
                </a:lnTo>
                <a:lnTo>
                  <a:pt x="19316" y="379"/>
                </a:lnTo>
                <a:close/>
                <a:moveTo>
                  <a:pt x="10800" y="0"/>
                </a:moveTo>
                <a:lnTo>
                  <a:pt x="8135" y="24"/>
                </a:lnTo>
                <a:lnTo>
                  <a:pt x="5423" y="71"/>
                </a:lnTo>
                <a:lnTo>
                  <a:pt x="3092" y="142"/>
                </a:lnTo>
                <a:lnTo>
                  <a:pt x="2236" y="190"/>
                </a:lnTo>
                <a:lnTo>
                  <a:pt x="1618" y="237"/>
                </a:lnTo>
                <a:lnTo>
                  <a:pt x="1236" y="284"/>
                </a:lnTo>
                <a:lnTo>
                  <a:pt x="903" y="356"/>
                </a:lnTo>
                <a:lnTo>
                  <a:pt x="618" y="427"/>
                </a:lnTo>
                <a:lnTo>
                  <a:pt x="381" y="521"/>
                </a:lnTo>
                <a:lnTo>
                  <a:pt x="238" y="664"/>
                </a:lnTo>
                <a:lnTo>
                  <a:pt x="95" y="782"/>
                </a:lnTo>
                <a:lnTo>
                  <a:pt x="0" y="948"/>
                </a:lnTo>
                <a:lnTo>
                  <a:pt x="0" y="20557"/>
                </a:lnTo>
                <a:lnTo>
                  <a:pt x="95" y="20699"/>
                </a:lnTo>
                <a:lnTo>
                  <a:pt x="238" y="20865"/>
                </a:lnTo>
                <a:lnTo>
                  <a:pt x="428" y="20984"/>
                </a:lnTo>
                <a:lnTo>
                  <a:pt x="666" y="21078"/>
                </a:lnTo>
                <a:lnTo>
                  <a:pt x="951" y="21173"/>
                </a:lnTo>
                <a:lnTo>
                  <a:pt x="1284" y="21244"/>
                </a:lnTo>
                <a:lnTo>
                  <a:pt x="1618" y="21292"/>
                </a:lnTo>
                <a:lnTo>
                  <a:pt x="2807" y="21363"/>
                </a:lnTo>
                <a:lnTo>
                  <a:pt x="4805" y="21481"/>
                </a:lnTo>
                <a:lnTo>
                  <a:pt x="6089" y="21529"/>
                </a:lnTo>
                <a:lnTo>
                  <a:pt x="7517" y="21552"/>
                </a:lnTo>
                <a:lnTo>
                  <a:pt x="9087" y="21576"/>
                </a:lnTo>
                <a:lnTo>
                  <a:pt x="10800" y="21600"/>
                </a:lnTo>
                <a:lnTo>
                  <a:pt x="12512" y="21576"/>
                </a:lnTo>
                <a:lnTo>
                  <a:pt x="14082" y="21552"/>
                </a:lnTo>
                <a:lnTo>
                  <a:pt x="15510" y="21529"/>
                </a:lnTo>
                <a:lnTo>
                  <a:pt x="16795" y="21481"/>
                </a:lnTo>
                <a:lnTo>
                  <a:pt x="18793" y="21363"/>
                </a:lnTo>
                <a:lnTo>
                  <a:pt x="19982" y="21292"/>
                </a:lnTo>
                <a:lnTo>
                  <a:pt x="20315" y="21244"/>
                </a:lnTo>
                <a:lnTo>
                  <a:pt x="20648" y="21173"/>
                </a:lnTo>
                <a:lnTo>
                  <a:pt x="20933" y="21078"/>
                </a:lnTo>
                <a:lnTo>
                  <a:pt x="21172" y="20984"/>
                </a:lnTo>
                <a:lnTo>
                  <a:pt x="21362" y="20865"/>
                </a:lnTo>
                <a:lnTo>
                  <a:pt x="21505" y="20699"/>
                </a:lnTo>
                <a:lnTo>
                  <a:pt x="21600" y="20557"/>
                </a:lnTo>
                <a:lnTo>
                  <a:pt x="21600" y="948"/>
                </a:lnTo>
                <a:lnTo>
                  <a:pt x="21505" y="782"/>
                </a:lnTo>
                <a:lnTo>
                  <a:pt x="21409" y="664"/>
                </a:lnTo>
                <a:lnTo>
                  <a:pt x="21219" y="521"/>
                </a:lnTo>
                <a:lnTo>
                  <a:pt x="20981" y="427"/>
                </a:lnTo>
                <a:lnTo>
                  <a:pt x="20696" y="356"/>
                </a:lnTo>
                <a:lnTo>
                  <a:pt x="20363" y="284"/>
                </a:lnTo>
                <a:lnTo>
                  <a:pt x="19982" y="237"/>
                </a:lnTo>
                <a:lnTo>
                  <a:pt x="19363" y="190"/>
                </a:lnTo>
                <a:lnTo>
                  <a:pt x="18507" y="142"/>
                </a:lnTo>
                <a:lnTo>
                  <a:pt x="16176" y="71"/>
                </a:lnTo>
                <a:lnTo>
                  <a:pt x="13464" y="24"/>
                </a:lnTo>
                <a:lnTo>
                  <a:pt x="10800" y="0"/>
                </a:lnTo>
                <a:close/>
              </a:path>
            </a:pathLst>
          </a:custGeom>
          <a:solidFill>
            <a:schemeClr val="accent4">
              <a:lumOff val="57835"/>
            </a:schemeClr>
          </a:solidFill>
          <a:ln>
            <a:solidFill>
              <a:srgbClr val="434343"/>
            </a:solidFill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6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Rectangle 6"/>
          <p:cNvSpPr/>
          <p:nvPr/>
        </p:nvSpPr>
        <p:spPr>
          <a:xfrm>
            <a:off x="11534078" y="3100039"/>
            <a:ext cx="657923" cy="657923"/>
          </a:xfrm>
          <a:prstGeom prst="rect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68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69" name="Rectangle 19"/>
          <p:cNvSpPr/>
          <p:nvPr/>
        </p:nvSpPr>
        <p:spPr>
          <a:xfrm>
            <a:off x="1119841" y="2896829"/>
            <a:ext cx="2918759" cy="312838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70" name="Rectangle 20"/>
          <p:cNvSpPr/>
          <p:nvPr/>
        </p:nvSpPr>
        <p:spPr>
          <a:xfrm>
            <a:off x="-262393" y="3100039"/>
            <a:ext cx="2652059" cy="432213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71" name="Rectangle 9"/>
          <p:cNvSpPr/>
          <p:nvPr/>
        </p:nvSpPr>
        <p:spPr>
          <a:xfrm>
            <a:off x="0" y="2200275"/>
            <a:ext cx="12192001" cy="245745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272" name="Picture Placeholder 12"/>
          <p:cNvSpPr>
            <a:spLocks noGrp="1"/>
          </p:cNvSpPr>
          <p:nvPr>
            <p:ph type="pic" sz="quarter" idx="21"/>
          </p:nvPr>
        </p:nvSpPr>
        <p:spPr>
          <a:xfrm>
            <a:off x="7594169" y="1141867"/>
            <a:ext cx="3417378" cy="4553761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273" name="Titolo Testo"/>
          <p:cNvSpPr txBox="1">
            <a:spLocks noGrp="1"/>
          </p:cNvSpPr>
          <p:nvPr>
            <p:ph type="title"/>
          </p:nvPr>
        </p:nvSpPr>
        <p:spPr>
          <a:xfrm>
            <a:off x="762000" y="342900"/>
            <a:ext cx="10656889" cy="1354138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7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/>
        </p:nvSpPr>
        <p:spPr>
          <a:xfrm>
            <a:off x="0" y="342899"/>
            <a:ext cx="647700" cy="334434"/>
          </a:xfrm>
          <a:prstGeom prst="rect">
            <a:avLst/>
          </a:prstGeom>
          <a:solidFill>
            <a:srgbClr val="FFC00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3" name="Titolo Testo"/>
          <p:cNvSpPr txBox="1">
            <a:spLocks noGrp="1"/>
          </p:cNvSpPr>
          <p:nvPr>
            <p:ph type="title"/>
          </p:nvPr>
        </p:nvSpPr>
        <p:spPr>
          <a:xfrm>
            <a:off x="609600" y="0"/>
            <a:ext cx="109728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Titolo Testo</a:t>
            </a:r>
          </a:p>
        </p:txBody>
      </p:sp>
      <p:sp>
        <p:nvSpPr>
          <p:cNvPr id="4" name="Corpo livello uno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618353" y="3167379"/>
            <a:ext cx="499676" cy="523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ctr">
              <a:defRPr sz="2800">
                <a:solidFill>
                  <a:srgbClr val="9B9B9B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8" r:id="rId3"/>
    <p:sldLayoutId id="2147483659" r:id="rId4"/>
    <p:sldLayoutId id="2147483661" r:id="rId5"/>
    <p:sldLayoutId id="2147483662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80" r:id="rId16"/>
    <p:sldLayoutId id="2147483681" r:id="rId17"/>
    <p:sldLayoutId id="2147483682" r:id="rId18"/>
    <p:sldLayoutId id="2147483683" r:id="rId19"/>
    <p:sldLayoutId id="2147483684" r:id="rId20"/>
    <p:sldLayoutId id="2147483685" r:id="rId21"/>
    <p:sldLayoutId id="2147483686" r:id="rId22"/>
    <p:sldLayoutId id="2147483687" r:id="rId23"/>
    <p:sldLayoutId id="2147483688" r:id="rId24"/>
    <p:sldLayoutId id="2147483689" r:id="rId25"/>
    <p:sldLayoutId id="2147483690" r:id="rId26"/>
    <p:sldLayoutId id="2147483691" r:id="rId27"/>
    <p:sldLayoutId id="2147483692" r:id="rId28"/>
    <p:sldLayoutId id="2147483693" r:id="rId2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solidFill>
            <a:srgbClr val="5E5E5E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1pPr>
      <a:lvl2pPr marL="731519" marR="0" indent="-27431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2pPr>
      <a:lvl3pPr marL="1219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3pPr>
      <a:lvl4pPr marL="17634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4pPr>
      <a:lvl5pPr marL="2220685" marR="0" indent="-391885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5pPr>
      <a:lvl6pPr marL="25908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6pPr>
      <a:lvl7pPr marL="30480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7pPr>
      <a:lvl8pPr marL="35052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8pPr>
      <a:lvl9pPr marL="3962400" marR="0" indent="-3048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solidFill>
            <a:srgbClr val="5E5E5E"/>
          </a:solidFill>
          <a:uFillTx/>
          <a:latin typeface="Avenir Book"/>
          <a:ea typeface="Avenir Book"/>
          <a:cs typeface="Avenir Book"/>
          <a:sym typeface="Avenir Book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12504" y="-364970"/>
            <a:ext cx="4782166" cy="7786786"/>
          </a:xfrm>
          <a:prstGeom prst="rect">
            <a:avLst/>
          </a:prstGeom>
          <a:ln w="12700">
            <a:miter lim="400000"/>
          </a:ln>
        </p:spPr>
      </p:pic>
      <p:sp>
        <p:nvSpPr>
          <p:cNvPr id="504" name="Text Placeholder 8"/>
          <p:cNvSpPr txBox="1"/>
          <p:nvPr/>
        </p:nvSpPr>
        <p:spPr>
          <a:xfrm>
            <a:off x="4998718" y="3775735"/>
            <a:ext cx="5928362" cy="1450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150000"/>
              </a:lnSpc>
              <a:spcBef>
                <a:spcPts val="1000"/>
              </a:spcBef>
              <a:defRPr sz="1400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endParaRPr dirty="0"/>
          </a:p>
        </p:txBody>
      </p:sp>
      <p:pic>
        <p:nvPicPr>
          <p:cNvPr id="505" name="Picture Placeholder 8" descr="Picture Placeholder 8"/>
          <p:cNvPicPr>
            <a:picLocks noGrp="1" noChangeAspect="1"/>
          </p:cNvPicPr>
          <p:nvPr>
            <p:ph type="pic" idx="21"/>
          </p:nvPr>
        </p:nvPicPr>
        <p:blipFill>
          <a:blip r:embed="rId3">
            <a:extLst/>
          </a:blip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506" name="Rettangolo"/>
          <p:cNvSpPr/>
          <p:nvPr/>
        </p:nvSpPr>
        <p:spPr>
          <a:xfrm>
            <a:off x="0" y="6125978"/>
            <a:ext cx="12192000" cy="725913"/>
          </a:xfrm>
          <a:prstGeom prst="rect">
            <a:avLst/>
          </a:prstGeom>
          <a:gradFill>
            <a:gsLst>
              <a:gs pos="0">
                <a:schemeClr val="accent2">
                  <a:lumOff val="13640"/>
                  <a:alpha val="50431"/>
                </a:schemeClr>
              </a:gs>
              <a:gs pos="50000">
                <a:srgbClr val="DADADA">
                  <a:alpha val="50431"/>
                </a:srgbClr>
              </a:gs>
              <a:gs pos="100000">
                <a:schemeClr val="accent2">
                  <a:lumOff val="8234"/>
                  <a:alpha val="50431"/>
                </a:schemeClr>
              </a:gs>
            </a:gsLst>
            <a:path>
              <a:fillToRect l="50000" t="-1000" r="50000" b="101000"/>
            </a:path>
          </a:gradFill>
          <a:ln w="6350">
            <a:solidFill>
              <a:schemeClr val="accent2">
                <a:alpha val="50431"/>
              </a:scheme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07" name="ambito nove_Tavola disegno 1.png" descr="ambito nove_Tavola disegno 1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Rettangolo 3">
            <a:extLst>
              <a:ext uri="{FF2B5EF4-FFF2-40B4-BE49-F238E27FC236}">
                <a16:creationId xmlns:a16="http://schemas.microsoft.com/office/drawing/2014/main" id="{526997D1-2A30-534F-A90F-966753B399F1}"/>
              </a:ext>
            </a:extLst>
          </p:cNvPr>
          <p:cNvSpPr/>
          <p:nvPr/>
        </p:nvSpPr>
        <p:spPr>
          <a:xfrm>
            <a:off x="5317099" y="302811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2400" b="1" dirty="0">
                <a:solidFill>
                  <a:schemeClr val="accent1">
                    <a:lumMod val="50000"/>
                  </a:schemeClr>
                </a:solidFill>
                <a:latin typeface="Barlow" pitchFamily="2" charset="77"/>
                <a:cs typeface="Arial" panose="020B0604020202020204" pitchFamily="34" charset="0"/>
              </a:rPr>
              <a:t>SERVIZIO 16-21: DATI DI SINTESI E PROCESSO DI ATTIVAZIONE</a:t>
            </a:r>
            <a:endParaRPr lang="it-IT" sz="2400" b="1" dirty="0">
              <a:latin typeface="Barlow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9832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ttangolo 31">
            <a:extLst>
              <a:ext uri="{FF2B5EF4-FFF2-40B4-BE49-F238E27FC236}">
                <a16:creationId xmlns:a16="http://schemas.microsoft.com/office/drawing/2014/main" id="{68B0ABF0-B6F4-944B-B6DF-83158A9C2779}"/>
              </a:ext>
            </a:extLst>
          </p:cNvPr>
          <p:cNvSpPr/>
          <p:nvPr/>
        </p:nvSpPr>
        <p:spPr>
          <a:xfrm>
            <a:off x="6834831" y="812218"/>
            <a:ext cx="5221018" cy="595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EB6E1C8D-FA07-7841-AAAC-556BF17097AA}"/>
              </a:ext>
            </a:extLst>
          </p:cNvPr>
          <p:cNvSpPr/>
          <p:nvPr/>
        </p:nvSpPr>
        <p:spPr>
          <a:xfrm>
            <a:off x="2153578" y="780483"/>
            <a:ext cx="4270559" cy="59772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1 25">
            <a:extLst>
              <a:ext uri="{FF2B5EF4-FFF2-40B4-BE49-F238E27FC236}">
                <a16:creationId xmlns:a16="http://schemas.microsoft.com/office/drawing/2014/main" id="{6082469D-E466-1545-882F-0867D1B61F4E}"/>
              </a:ext>
            </a:extLst>
          </p:cNvPr>
          <p:cNvCxnSpPr>
            <a:cxnSpLocks/>
          </p:cNvCxnSpPr>
          <p:nvPr/>
        </p:nvCxnSpPr>
        <p:spPr>
          <a:xfrm flipV="1">
            <a:off x="1765602" y="5077456"/>
            <a:ext cx="10145512" cy="59989"/>
          </a:xfrm>
          <a:prstGeom prst="line">
            <a:avLst/>
          </a:prstGeom>
          <a:ln w="57150" cmpd="sng">
            <a:solidFill>
              <a:srgbClr val="FFC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>
            <a:extLst>
              <a:ext uri="{FF2B5EF4-FFF2-40B4-BE49-F238E27FC236}">
                <a16:creationId xmlns:a16="http://schemas.microsoft.com/office/drawing/2014/main" id="{24ED0255-F102-EF41-8BE0-90AECF72126F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2007649" y="1991308"/>
            <a:ext cx="10048200" cy="53228"/>
          </a:xfrm>
          <a:prstGeom prst="line">
            <a:avLst/>
          </a:prstGeom>
          <a:ln w="57150" cmpd="sng">
            <a:solidFill>
              <a:srgbClr val="FFC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0D03D5C7-63E8-9C44-A66B-7B1F3CFA95FC}"/>
              </a:ext>
            </a:extLst>
          </p:cNvPr>
          <p:cNvSpPr/>
          <p:nvPr/>
        </p:nvSpPr>
        <p:spPr>
          <a:xfrm>
            <a:off x="86814" y="1499554"/>
            <a:ext cx="1920835" cy="108996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Barlow" pitchFamily="2" charset="77"/>
              </a:rPr>
              <a:t>PERSONE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FC9A96-10F6-6A45-82D0-DD11C0318741}"/>
              </a:ext>
            </a:extLst>
          </p:cNvPr>
          <p:cNvSpPr txBox="1"/>
          <p:nvPr/>
        </p:nvSpPr>
        <p:spPr>
          <a:xfrm>
            <a:off x="2348989" y="1656001"/>
            <a:ext cx="1808922" cy="92333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latin typeface="Barlow Medium" pitchFamily="2" charset="77"/>
              </a:rPr>
              <a:t>CENTRO DEL SORRISO A VEROLANUOVA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2B8DC84-441C-1045-8680-2219432E95C1}"/>
              </a:ext>
            </a:extLst>
          </p:cNvPr>
          <p:cNvSpPr txBox="1"/>
          <p:nvPr/>
        </p:nvSpPr>
        <p:spPr>
          <a:xfrm>
            <a:off x="2299367" y="3937763"/>
            <a:ext cx="1954696" cy="230832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Barlow Medium" pitchFamily="2" charset="77"/>
              </a:rPr>
              <a:t>Spazio «domestico» per sviluppare le autonomie ed organizzare attività con il territorio</a:t>
            </a:r>
          </a:p>
          <a:p>
            <a:r>
              <a:rPr lang="it-IT" sz="1600" dirty="0">
                <a:latin typeface="Barlow Medium" pitchFamily="2" charset="77"/>
              </a:rPr>
              <a:t>Spazio formazione e valutazione delle competenze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1E79A07-6A8D-BA42-B584-F52FFFAA19C5}"/>
              </a:ext>
            </a:extLst>
          </p:cNvPr>
          <p:cNvSpPr txBox="1"/>
          <p:nvPr/>
        </p:nvSpPr>
        <p:spPr>
          <a:xfrm>
            <a:off x="4458545" y="1626596"/>
            <a:ext cx="1868558" cy="156966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Barlow Medium" pitchFamily="2" charset="77"/>
              </a:rPr>
              <a:t>ORATORI (Verolanuova e Leno)</a:t>
            </a:r>
          </a:p>
          <a:p>
            <a:r>
              <a:rPr lang="it-IT" sz="1600" dirty="0">
                <a:latin typeface="Barlow Medium" pitchFamily="2" charset="77"/>
              </a:rPr>
              <a:t>ASSOCIAZIONI </a:t>
            </a:r>
          </a:p>
          <a:p>
            <a:r>
              <a:rPr lang="it-IT" sz="1600" dirty="0">
                <a:latin typeface="Barlow Medium" pitchFamily="2" charset="77"/>
              </a:rPr>
              <a:t>PICCOLE REALTA’ DEL TERRITORIO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E922CD2-6A0B-5D4F-82C3-D26A15E9EBA8}"/>
              </a:ext>
            </a:extLst>
          </p:cNvPr>
          <p:cNvSpPr txBox="1"/>
          <p:nvPr/>
        </p:nvSpPr>
        <p:spPr>
          <a:xfrm>
            <a:off x="4576159" y="3924169"/>
            <a:ext cx="1633330" cy="2246769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Barlow Medium" pitchFamily="2" charset="77"/>
              </a:rPr>
              <a:t>Postazioni a bassa intensità ma alta protezione  presenti sul territorio che servono a completare il percorso di valutazione del ragazzo disabile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F1DF351-8AEA-014B-B6BA-064F2307EF9E}"/>
              </a:ext>
            </a:extLst>
          </p:cNvPr>
          <p:cNvSpPr txBox="1"/>
          <p:nvPr/>
        </p:nvSpPr>
        <p:spPr>
          <a:xfrm>
            <a:off x="6994418" y="1629780"/>
            <a:ext cx="2325758" cy="1323439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Barlow Medium" pitchFamily="2" charset="77"/>
              </a:rPr>
              <a:t>Aziende profit e non profit del territorio</a:t>
            </a:r>
          </a:p>
          <a:p>
            <a:endParaRPr lang="it-IT" sz="2000" dirty="0">
              <a:latin typeface="Barlow Medium" pitchFamily="2" charset="77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5FD27E2-FB90-3948-9431-1991BB55409A}"/>
              </a:ext>
            </a:extLst>
          </p:cNvPr>
          <p:cNvSpPr txBox="1"/>
          <p:nvPr/>
        </p:nvSpPr>
        <p:spPr>
          <a:xfrm>
            <a:off x="6994418" y="3937763"/>
            <a:ext cx="2325758" cy="230832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latin typeface="Barlow Medium" pitchFamily="2" charset="77"/>
              </a:rPr>
              <a:t>Postazioni a media intensità da un punto di vista delle performance lavorative e media protezione in riferimento all’ambiente di lavoro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B5D6E2E-DA77-AF44-A65A-B2ECA19B1453}"/>
              </a:ext>
            </a:extLst>
          </p:cNvPr>
          <p:cNvSpPr txBox="1"/>
          <p:nvPr/>
        </p:nvSpPr>
        <p:spPr>
          <a:xfrm>
            <a:off x="9896739" y="1656001"/>
            <a:ext cx="1772255" cy="1200329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latin typeface="Barlow Medium" pitchFamily="2" charset="77"/>
              </a:rPr>
              <a:t>Aziende profit del territorio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DC644F3-2551-8C43-8A94-0F442D89E53F}"/>
              </a:ext>
            </a:extLst>
          </p:cNvPr>
          <p:cNvSpPr txBox="1"/>
          <p:nvPr/>
        </p:nvSpPr>
        <p:spPr>
          <a:xfrm>
            <a:off x="9903149" y="3830663"/>
            <a:ext cx="1765845" cy="2862322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  <a:latin typeface="Barlow Medium" pitchFamily="2" charset="77"/>
              </a:rPr>
              <a:t>Postazioni ad alta intensità rispetto alle performance lavorative e bassa protezione rispetto all’ambiente di lavoro</a:t>
            </a:r>
          </a:p>
        </p:txBody>
      </p:sp>
      <p:cxnSp>
        <p:nvCxnSpPr>
          <p:cNvPr id="20" name="Connettore 1 19">
            <a:extLst>
              <a:ext uri="{FF2B5EF4-FFF2-40B4-BE49-F238E27FC236}">
                <a16:creationId xmlns:a16="http://schemas.microsoft.com/office/drawing/2014/main" id="{A028F299-B763-D54B-BE5C-47BCD1016CE0}"/>
              </a:ext>
            </a:extLst>
          </p:cNvPr>
          <p:cNvCxnSpPr>
            <a:cxnSpLocks/>
          </p:cNvCxnSpPr>
          <p:nvPr/>
        </p:nvCxnSpPr>
        <p:spPr>
          <a:xfrm>
            <a:off x="2299367" y="1384521"/>
            <a:ext cx="3910122" cy="0"/>
          </a:xfrm>
          <a:prstGeom prst="line">
            <a:avLst/>
          </a:prstGeom>
          <a:ln w="57150" cmpd="sng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9A1444F-20B1-D945-A4A7-BC3D7E3F96C8}"/>
              </a:ext>
            </a:extLst>
          </p:cNvPr>
          <p:cNvSpPr txBox="1"/>
          <p:nvPr/>
        </p:nvSpPr>
        <p:spPr>
          <a:xfrm>
            <a:off x="2832276" y="893308"/>
            <a:ext cx="3252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Barlow" pitchFamily="2" charset="77"/>
              </a:rPr>
              <a:t>VALUTAZIONE MULTID. </a:t>
            </a:r>
          </a:p>
        </p:txBody>
      </p:sp>
      <p:sp>
        <p:nvSpPr>
          <p:cNvPr id="27" name="Freccia destra 26">
            <a:extLst>
              <a:ext uri="{FF2B5EF4-FFF2-40B4-BE49-F238E27FC236}">
                <a16:creationId xmlns:a16="http://schemas.microsoft.com/office/drawing/2014/main" id="{89F59161-163B-984E-BAC8-BE2B1B14CA3E}"/>
              </a:ext>
            </a:extLst>
          </p:cNvPr>
          <p:cNvSpPr/>
          <p:nvPr/>
        </p:nvSpPr>
        <p:spPr>
          <a:xfrm>
            <a:off x="86288" y="4592463"/>
            <a:ext cx="1920835" cy="108996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Barlow" pitchFamily="2" charset="77"/>
              </a:rPr>
              <a:t>TIPOLOGIA</a:t>
            </a:r>
          </a:p>
        </p:txBody>
      </p:sp>
      <p:sp>
        <p:nvSpPr>
          <p:cNvPr id="30" name="Titolo 1">
            <a:extLst>
              <a:ext uri="{FF2B5EF4-FFF2-40B4-BE49-F238E27FC236}">
                <a16:creationId xmlns:a16="http://schemas.microsoft.com/office/drawing/2014/main" id="{1B7478C9-700E-9B4B-B133-B33B6C8217E3}"/>
              </a:ext>
            </a:extLst>
          </p:cNvPr>
          <p:cNvSpPr txBox="1">
            <a:spLocks/>
          </p:cNvSpPr>
          <p:nvPr/>
        </p:nvSpPr>
        <p:spPr>
          <a:xfrm>
            <a:off x="2422572" y="183033"/>
            <a:ext cx="4137234" cy="614696"/>
          </a:xfrm>
          <a:prstGeom prst="rect">
            <a:avLst/>
          </a:prstGeom>
          <a:noFill/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800" b="1" dirty="0">
                <a:solidFill>
                  <a:schemeClr val="tx1"/>
                </a:solidFill>
                <a:latin typeface="Barlow" pitchFamily="2" charset="77"/>
                <a:cs typeface="Arial" panose="020B0604020202020204" pitchFamily="34" charset="0"/>
              </a:rPr>
              <a:t>240 ORE</a:t>
            </a:r>
            <a:r>
              <a:rPr lang="it-IT" sz="2800" b="1" kern="0" dirty="0">
                <a:solidFill>
                  <a:schemeClr val="tx1"/>
                </a:solidFill>
                <a:latin typeface="Barlow" pitchFamily="2" charset="77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8C0A5FC3-013D-1D4B-9F91-01969D0CCBD4}"/>
              </a:ext>
            </a:extLst>
          </p:cNvPr>
          <p:cNvSpPr txBox="1">
            <a:spLocks/>
          </p:cNvSpPr>
          <p:nvPr/>
        </p:nvSpPr>
        <p:spPr>
          <a:xfrm>
            <a:off x="7251559" y="179144"/>
            <a:ext cx="4510200" cy="614696"/>
          </a:xfrm>
          <a:prstGeom prst="rect">
            <a:avLst/>
          </a:prstGeom>
          <a:noFill/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it-IT" sz="2800" b="1" kern="0" dirty="0">
                <a:solidFill>
                  <a:schemeClr val="tx1"/>
                </a:solidFill>
                <a:latin typeface="Barlow" pitchFamily="2" charset="77"/>
                <a:cs typeface="Arial" panose="020B0604020202020204" pitchFamily="34" charset="0"/>
              </a:rPr>
              <a:t>INCLUSIONE LAVORATIVA </a:t>
            </a:r>
          </a:p>
        </p:txBody>
      </p:sp>
      <p:cxnSp>
        <p:nvCxnSpPr>
          <p:cNvPr id="34" name="Connettore 1 33">
            <a:extLst>
              <a:ext uri="{FF2B5EF4-FFF2-40B4-BE49-F238E27FC236}">
                <a16:creationId xmlns:a16="http://schemas.microsoft.com/office/drawing/2014/main" id="{7B70D722-B45B-9C40-B686-3AE264AAD098}"/>
              </a:ext>
            </a:extLst>
          </p:cNvPr>
          <p:cNvCxnSpPr>
            <a:cxnSpLocks/>
          </p:cNvCxnSpPr>
          <p:nvPr/>
        </p:nvCxnSpPr>
        <p:spPr>
          <a:xfrm>
            <a:off x="7251559" y="1384521"/>
            <a:ext cx="3910122" cy="0"/>
          </a:xfrm>
          <a:prstGeom prst="line">
            <a:avLst/>
          </a:prstGeom>
          <a:ln w="57150" cmpd="sng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4888527F-938E-0346-B895-17B975B5FBFF}"/>
              </a:ext>
            </a:extLst>
          </p:cNvPr>
          <p:cNvSpPr txBox="1"/>
          <p:nvPr/>
        </p:nvSpPr>
        <p:spPr>
          <a:xfrm>
            <a:off x="8498244" y="885181"/>
            <a:ext cx="279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Barlow" pitchFamily="2" charset="77"/>
              </a:rPr>
              <a:t>MONITORAGGIO </a:t>
            </a:r>
          </a:p>
        </p:txBody>
      </p:sp>
      <p:pic>
        <p:nvPicPr>
          <p:cNvPr id="36" name="Google Shape;760;p10" descr="Immagine">
            <a:extLst>
              <a:ext uri="{FF2B5EF4-FFF2-40B4-BE49-F238E27FC236}">
                <a16:creationId xmlns:a16="http://schemas.microsoft.com/office/drawing/2014/main" id="{72C5CD4A-71A8-43C0-AD58-546218E061D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44468" y="-1"/>
            <a:ext cx="4633973" cy="6851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422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"/>
          <p:cNvSpPr/>
          <p:nvPr/>
        </p:nvSpPr>
        <p:spPr>
          <a:xfrm>
            <a:off x="0" y="6125978"/>
            <a:ext cx="12192000" cy="725913"/>
          </a:xfrm>
          <a:prstGeom prst="rect">
            <a:avLst/>
          </a:prstGeom>
          <a:gradFill>
            <a:gsLst>
              <a:gs pos="0">
                <a:schemeClr val="accent2">
                  <a:lumOff val="13640"/>
                  <a:alpha val="50431"/>
                </a:schemeClr>
              </a:gs>
              <a:gs pos="50000">
                <a:srgbClr val="DADADA">
                  <a:alpha val="50431"/>
                </a:srgbClr>
              </a:gs>
              <a:gs pos="100000">
                <a:schemeClr val="accent2">
                  <a:lumOff val="8234"/>
                  <a:alpha val="50431"/>
                </a:schemeClr>
              </a:gs>
            </a:gsLst>
            <a:path>
              <a:fillToRect l="50000" t="-1000" r="50000" b="101000"/>
            </a:path>
          </a:gradFill>
          <a:ln w="6350">
            <a:solidFill>
              <a:schemeClr val="accent2">
                <a:alpha val="50431"/>
              </a:schemeClr>
            </a:solidFill>
            <a:miter/>
          </a:ln>
        </p:spPr>
        <p:txBody>
          <a:bodyPr lIns="45719" rIns="45719" anchor="ctr"/>
          <a:lstStyle/>
          <a:p>
            <a:endParaRPr lang="it-IT" dirty="0"/>
          </a:p>
          <a:p>
            <a:endParaRPr dirty="0"/>
          </a:p>
        </p:txBody>
      </p:sp>
      <p:pic>
        <p:nvPicPr>
          <p:cNvPr id="4" name="ambito nove_Tavola disegno 1.png" descr="ambito nove_Tavola disegno 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Google Shape;307;ged9068688d_0_4"/>
          <p:cNvPicPr preferRelativeResize="0">
            <a:picLocks/>
          </p:cNvPicPr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5197436" y="-1103877"/>
            <a:ext cx="5976400" cy="8860430"/>
          </a:xfrm>
          <a:prstGeom prst="rect">
            <a:avLst/>
          </a:prstGeom>
          <a:noFill/>
          <a:ln w="12700">
            <a:noFill/>
            <a:miter lim="400000"/>
          </a:ln>
        </p:spPr>
      </p:pic>
      <p:sp>
        <p:nvSpPr>
          <p:cNvPr id="6" name="Google Shape;302;ged9068688d_0_4"/>
          <p:cNvSpPr/>
          <p:nvPr/>
        </p:nvSpPr>
        <p:spPr>
          <a:xfrm rot="544">
            <a:off x="767140" y="215914"/>
            <a:ext cx="6571197" cy="914856"/>
          </a:xfrm>
          <a:prstGeom prst="rect">
            <a:avLst/>
          </a:prstGeom>
          <a:noFill/>
          <a:ln w="47625" cap="flat" cmpd="sng">
            <a:solidFill>
              <a:schemeClr val="accent5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FFF"/>
              </a:buClr>
              <a:buSzPts val="1800"/>
              <a:buFont typeface="Calibri"/>
              <a:buNone/>
              <a:tabLst/>
              <a:defRPr/>
            </a:pPr>
            <a:r>
              <a:rPr kumimoji="0" lang="it-IT" sz="3200" b="1" i="0" u="none" strike="noStrike" kern="0" cap="none" spc="0" normalizeH="0" baseline="0" noProof="0" dirty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Barlow"/>
                <a:ea typeface="Barlow"/>
                <a:cs typeface="Barlow"/>
                <a:sym typeface="Barlow"/>
              </a:rPr>
              <a:t>Analisi</a:t>
            </a:r>
            <a:r>
              <a:rPr kumimoji="0" lang="it-IT" sz="3200" b="1" i="0" u="none" strike="noStrike" kern="0" cap="none" spc="0" normalizeH="0" noProof="0" dirty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Barlow"/>
                <a:ea typeface="Barlow"/>
                <a:cs typeface="Barlow"/>
                <a:sym typeface="Barlow"/>
              </a:rPr>
              <a:t> complessiva target 16-21 </a:t>
            </a:r>
            <a:r>
              <a:rPr kumimoji="0" lang="it-IT" sz="2400" i="1" u="none" strike="noStrike" kern="0" cap="none" spc="0" normalizeH="0" noProof="0" dirty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Barlow"/>
                <a:ea typeface="Barlow"/>
                <a:cs typeface="Barlow"/>
                <a:sym typeface="Barlow"/>
              </a:rPr>
              <a:t>(nati dal 2001 al 2006)</a:t>
            </a:r>
            <a:endParaRPr kumimoji="0" lang="it-IT" sz="3200" i="1" u="none" strike="noStrike" kern="0" cap="none" spc="0" normalizeH="0" noProof="0" dirty="0">
              <a:ln>
                <a:noFill/>
              </a:ln>
              <a:solidFill>
                <a:srgbClr val="535353"/>
              </a:solidFill>
              <a:effectLst/>
              <a:uLnTx/>
              <a:uFillTx/>
              <a:latin typeface="Barlow"/>
              <a:ea typeface="Barlow"/>
              <a:cs typeface="Barlow"/>
              <a:sym typeface="Barlow"/>
            </a:endParaRPr>
          </a:p>
        </p:txBody>
      </p:sp>
      <p:sp>
        <p:nvSpPr>
          <p:cNvPr id="7" name="Google Shape;305;ged9068688d_0_4"/>
          <p:cNvSpPr txBox="1"/>
          <p:nvPr/>
        </p:nvSpPr>
        <p:spPr>
          <a:xfrm>
            <a:off x="783532" y="1659068"/>
            <a:ext cx="4087594" cy="1569630"/>
          </a:xfrm>
          <a:prstGeom prst="rect">
            <a:avLst/>
          </a:prstGeom>
          <a:noFill/>
          <a:ln w="38100">
            <a:solidFill>
              <a:schemeClr val="bg2"/>
            </a:solidFill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2250"/>
              <a:tabLst/>
              <a:defRPr/>
            </a:pPr>
            <a:r>
              <a:rPr kumimoji="0" lang="it-IT" sz="2250" b="1" i="0" u="sng" strike="noStrike" kern="0" cap="none" spc="0" normalizeH="0" baseline="0" noProof="0" dirty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Barlow" pitchFamily="2" charset="77"/>
                <a:ea typeface="Barlow"/>
                <a:cs typeface="Barlow"/>
                <a:sym typeface="Barlow"/>
              </a:rPr>
              <a:t>Cittadini</a:t>
            </a:r>
            <a:r>
              <a:rPr kumimoji="0" lang="it-IT" sz="2250" b="1" i="0" u="sng" strike="noStrike" kern="0" cap="none" spc="0" normalizeH="0" noProof="0" dirty="0">
                <a:ln>
                  <a:noFill/>
                </a:ln>
                <a:solidFill>
                  <a:srgbClr val="535353"/>
                </a:solidFill>
                <a:effectLst/>
                <a:uLnTx/>
                <a:uFillTx/>
                <a:latin typeface="Barlow" pitchFamily="2" charset="77"/>
                <a:ea typeface="Barlow"/>
                <a:cs typeface="Barlow"/>
                <a:sym typeface="Barlow"/>
              </a:rPr>
              <a:t> con disabilità psichica, fisica, intellettiva di grado lieve, medio o grave in carico a NPIA- EOH</a:t>
            </a:r>
            <a:endParaRPr lang="it-IT" sz="2250" b="1" noProof="0" dirty="0">
              <a:solidFill>
                <a:srgbClr val="535353"/>
              </a:solidFill>
              <a:latin typeface="Barlow" pitchFamily="2" charset="77"/>
              <a:ea typeface="Barlow"/>
              <a:cs typeface="Barlow"/>
              <a:sym typeface="Barlow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7236928" y="4554295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5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7544232" y="1259036"/>
            <a:ext cx="44114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45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6811460" y="3450714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6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7920037" y="3743625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6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6129912" y="2336583"/>
            <a:ext cx="44114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12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15" name="Rettangolo 14"/>
          <p:cNvSpPr/>
          <p:nvPr/>
        </p:nvSpPr>
        <p:spPr>
          <a:xfrm>
            <a:off x="10996799" y="5285016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8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17" name="Rettangolo 16"/>
          <p:cNvSpPr/>
          <p:nvPr/>
        </p:nvSpPr>
        <p:spPr>
          <a:xfrm>
            <a:off x="10325026" y="4444053"/>
            <a:ext cx="44114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16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9712358" y="1409603"/>
            <a:ext cx="569387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100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19" name="Rettangolo 18"/>
          <p:cNvSpPr/>
          <p:nvPr/>
        </p:nvSpPr>
        <p:spPr>
          <a:xfrm>
            <a:off x="9439783" y="3843889"/>
            <a:ext cx="44114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25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10341683" y="3681546"/>
            <a:ext cx="44114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13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21" name="Rettangolo 20"/>
          <p:cNvSpPr/>
          <p:nvPr/>
        </p:nvSpPr>
        <p:spPr>
          <a:xfrm>
            <a:off x="8858247" y="2764563"/>
            <a:ext cx="527709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56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7205232" y="2788716"/>
            <a:ext cx="44114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38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23" name="Rettangolo 22"/>
          <p:cNvSpPr/>
          <p:nvPr/>
        </p:nvSpPr>
        <p:spPr>
          <a:xfrm>
            <a:off x="8265739" y="4520987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9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8594708" y="3955739"/>
            <a:ext cx="33443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4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6114983" y="4184963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5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26" name="Rettangolo 25"/>
          <p:cNvSpPr/>
          <p:nvPr/>
        </p:nvSpPr>
        <p:spPr>
          <a:xfrm>
            <a:off x="8901276" y="4706140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9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27" name="Rettangolo 26"/>
          <p:cNvSpPr/>
          <p:nvPr/>
        </p:nvSpPr>
        <p:spPr>
          <a:xfrm>
            <a:off x="7510686" y="4051974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9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28" name="Rettangolo 27"/>
          <p:cNvSpPr/>
          <p:nvPr/>
        </p:nvSpPr>
        <p:spPr>
          <a:xfrm>
            <a:off x="7927647" y="4814939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2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29" name="Rettangolo 28"/>
          <p:cNvSpPr/>
          <p:nvPr/>
        </p:nvSpPr>
        <p:spPr>
          <a:xfrm>
            <a:off x="5990000" y="3277902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1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30" name="Rettangolo 29"/>
          <p:cNvSpPr/>
          <p:nvPr/>
        </p:nvSpPr>
        <p:spPr>
          <a:xfrm>
            <a:off x="5250691" y="3359581"/>
            <a:ext cx="31290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/>
              </a:rPr>
              <a:t>1</a:t>
            </a:r>
            <a:endParaRPr lang="it-IT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Barlow"/>
            </a:endParaRPr>
          </a:p>
        </p:txBody>
      </p:sp>
      <p:sp>
        <p:nvSpPr>
          <p:cNvPr id="31" name="CasellaDiTesto 30"/>
          <p:cNvSpPr txBox="1"/>
          <p:nvPr/>
        </p:nvSpPr>
        <p:spPr>
          <a:xfrm>
            <a:off x="726426" y="3528355"/>
            <a:ext cx="4284327" cy="20928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1000" b="0" i="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Barlow"/>
                <a:sym typeface="Calibri"/>
              </a:rPr>
              <a:t>Note di</a:t>
            </a:r>
            <a:r>
              <a:rPr kumimoji="0" lang="it-IT" sz="1000" b="0" i="0" u="none" strike="noStrike" cap="none" spc="0" normalizeH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Barlow"/>
                <a:sym typeface="Calibri"/>
              </a:rPr>
              <a:t> metodo:</a:t>
            </a: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1000" baseline="0" dirty="0">
                <a:latin typeface="Barlow"/>
              </a:rPr>
              <a:t>I dati che seguono sono tratti </a:t>
            </a:r>
            <a:r>
              <a:rPr lang="it-IT" sz="1000" dirty="0">
                <a:latin typeface="Barlow"/>
              </a:rPr>
              <a:t>dalle banche dati dei servizi specialistici </a:t>
            </a:r>
            <a:r>
              <a:rPr lang="it-IT" sz="1000" baseline="0" dirty="0" err="1">
                <a:latin typeface="Barlow"/>
              </a:rPr>
              <a:t>Asst</a:t>
            </a:r>
            <a:r>
              <a:rPr lang="it-IT" sz="1000" baseline="0" dirty="0">
                <a:latin typeface="Barlow"/>
              </a:rPr>
              <a:t> Garda </a:t>
            </a:r>
            <a:r>
              <a:rPr lang="it-IT" sz="1000" dirty="0">
                <a:latin typeface="Barlow"/>
              </a:rPr>
              <a:t>(presidio di Leno)</a:t>
            </a:r>
            <a:r>
              <a:rPr lang="it-IT" sz="1000" baseline="0" dirty="0">
                <a:latin typeface="Barlow"/>
              </a:rPr>
              <a:t>.</a:t>
            </a:r>
          </a:p>
          <a:p>
            <a:r>
              <a:rPr lang="it-IT" sz="1000" dirty="0">
                <a:latin typeface="Barlow"/>
              </a:rPr>
              <a:t>Nei dati sono inclusi i soggetti iscritti ai vari ordini di scuole titolari di una certificazione ai sensi della legge 104/92 (collegio di accertamento per integrazione scolastica). Nei dati NON sono inclusi i soggetti in carico ai servizi psichiatrici e NPI. </a:t>
            </a:r>
          </a:p>
          <a:p>
            <a:r>
              <a:rPr lang="it-IT" sz="1000" dirty="0">
                <a:latin typeface="Barlow"/>
              </a:rPr>
              <a:t>Nei dati non sono presenti i cittadini in carico </a:t>
            </a:r>
            <a:r>
              <a:rPr lang="it-IT" sz="1000" dirty="0" err="1">
                <a:latin typeface="Barlow"/>
              </a:rPr>
              <a:t>all’Asst</a:t>
            </a:r>
            <a:r>
              <a:rPr lang="it-IT" sz="1000" dirty="0">
                <a:latin typeface="Barlow"/>
              </a:rPr>
              <a:t> Franciacorta (in particolare ci riferiamo ai Comuni di Bassano Bresciano, Verolavecchia, Verolanuova, Offlaga, Pontevico e San Gervasio). I dati sono riferiti a marzo 2022.</a:t>
            </a:r>
          </a:p>
          <a:p>
            <a:r>
              <a:rPr lang="it-IT" sz="1000" dirty="0">
                <a:latin typeface="Barlow"/>
              </a:rPr>
              <a:t>La rielaborazione dei dati è stata curata da Azienda Territoriale per i Servizi alla Persona</a:t>
            </a:r>
            <a:endParaRPr kumimoji="0" lang="it-IT" sz="10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Barlow"/>
              <a:sym typeface="Calibri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6003631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it-IT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48416" y="5621234"/>
            <a:ext cx="387798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b="1" u="sng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rlow" pitchFamily="2" charset="77"/>
              </a:rPr>
              <a:t>Numero totale dei casi:364</a:t>
            </a:r>
          </a:p>
        </p:txBody>
      </p:sp>
    </p:spTree>
    <p:extLst>
      <p:ext uri="{BB962C8B-B14F-4D97-AF65-F5344CB8AC3E}">
        <p14:creationId xmlns:p14="http://schemas.microsoft.com/office/powerpoint/2010/main" val="87472960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54875" y="17755"/>
            <a:ext cx="4782166" cy="7810665"/>
          </a:xfrm>
          <a:prstGeom prst="rect">
            <a:avLst/>
          </a:prstGeom>
          <a:ln w="12700">
            <a:solidFill>
              <a:schemeClr val="tx2"/>
            </a:solidFill>
            <a:miter lim="400000"/>
          </a:ln>
        </p:spPr>
      </p:pic>
      <p:sp>
        <p:nvSpPr>
          <p:cNvPr id="502" name="Rectangle 11"/>
          <p:cNvSpPr/>
          <p:nvPr/>
        </p:nvSpPr>
        <p:spPr>
          <a:xfrm rot="10800000">
            <a:off x="10533570" y="-1818169"/>
            <a:ext cx="2652058" cy="432213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503" name="Rectangle 13"/>
          <p:cNvSpPr/>
          <p:nvPr/>
        </p:nvSpPr>
        <p:spPr>
          <a:xfrm rot="10800000">
            <a:off x="8761041" y="-2493417"/>
            <a:ext cx="2652058" cy="432213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506" name="Rettangolo"/>
          <p:cNvSpPr/>
          <p:nvPr/>
        </p:nvSpPr>
        <p:spPr>
          <a:xfrm>
            <a:off x="0" y="6125978"/>
            <a:ext cx="12192000" cy="725913"/>
          </a:xfrm>
          <a:prstGeom prst="rect">
            <a:avLst/>
          </a:prstGeom>
          <a:gradFill>
            <a:gsLst>
              <a:gs pos="0">
                <a:schemeClr val="accent2">
                  <a:lumOff val="13640"/>
                  <a:alpha val="50431"/>
                </a:schemeClr>
              </a:gs>
              <a:gs pos="50000">
                <a:srgbClr val="DADADA">
                  <a:alpha val="50431"/>
                </a:srgbClr>
              </a:gs>
              <a:gs pos="100000">
                <a:schemeClr val="accent2">
                  <a:lumOff val="8234"/>
                  <a:alpha val="50431"/>
                </a:schemeClr>
              </a:gs>
            </a:gsLst>
            <a:path>
              <a:fillToRect l="50000" t="-1000" r="50000" b="101000"/>
            </a:path>
          </a:gradFill>
          <a:ln w="6350">
            <a:solidFill>
              <a:schemeClr val="accent2">
                <a:alpha val="50431"/>
              </a:scheme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507" name="ambito nove_Tavola disegno 1.png" descr="ambito nove_Tavola disegno 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CasellaDiTesto 10"/>
          <p:cNvSpPr txBox="1"/>
          <p:nvPr/>
        </p:nvSpPr>
        <p:spPr>
          <a:xfrm>
            <a:off x="859972" y="1510746"/>
            <a:ext cx="5581127" cy="198644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I beneficiari 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del progetto 16-21 possono essere persone in situazioni di fragilità in possesso di una certificazione di disabilità intellettiva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lieve/medio, fisica e/o sensoriale, anche in fase di valutazione e/o che presentino 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difficoltà o limitazioni nella capacità lavorativa residua; persone che non hanno i requisiti per accedere alle UDO territoriali standardizzate.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887778" y="341195"/>
            <a:ext cx="5553321" cy="954107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Finalità del progetto 16-21</a:t>
            </a:r>
          </a:p>
          <a:p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Definizione di percorsi individualizzati che restituiscano un ruolo sociale alle persone con disabilità attraverso l’attivazione della comunità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859972" y="3829593"/>
            <a:ext cx="5668150" cy="181588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Processo di presa in carico ed erogazione</a:t>
            </a:r>
          </a:p>
          <a:p>
            <a:pPr algn="just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Fase I: 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presa in carico con l’attivazione delle diverse equipe multidisciplinari legate al territorio di riferimento del soggetto protagonista della sperimentazione 16-21 </a:t>
            </a:r>
            <a:r>
              <a:rPr lang="it-IT" sz="1400" i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(chi è e dove andiamo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Fase II: 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percorso di conoscenza, valutazione e sperimentazione della persona in spazi protetti (</a:t>
            </a:r>
            <a:r>
              <a:rPr lang="it-IT" sz="1400" i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cosa sa fare e cosa vuole fare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)</a:t>
            </a:r>
          </a:p>
          <a:p>
            <a:pPr algn="just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Fase III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: attivazione del percorso di inclusione sociale e attivazione inserimento lavorativo (</a:t>
            </a:r>
            <a:r>
              <a:rPr lang="it-IT" sz="1400" i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esercizio del ruolo nella comunità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69295" y="0"/>
            <a:ext cx="4782166" cy="7484996"/>
          </a:xfrm>
          <a:prstGeom prst="rect">
            <a:avLst/>
          </a:prstGeom>
          <a:ln w="12700">
            <a:miter lim="400000"/>
          </a:ln>
        </p:spPr>
      </p:pic>
      <p:sp>
        <p:nvSpPr>
          <p:cNvPr id="502" name="Rectangle 11"/>
          <p:cNvSpPr/>
          <p:nvPr/>
        </p:nvSpPr>
        <p:spPr>
          <a:xfrm rot="10800000">
            <a:off x="10533570" y="-1818169"/>
            <a:ext cx="2652058" cy="432213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sp>
        <p:nvSpPr>
          <p:cNvPr id="503" name="Rectangle 13"/>
          <p:cNvSpPr/>
          <p:nvPr/>
        </p:nvSpPr>
        <p:spPr>
          <a:xfrm rot="10800000">
            <a:off x="8761041" y="-2493417"/>
            <a:ext cx="2652058" cy="4322136"/>
          </a:xfrm>
          <a:prstGeom prst="rect">
            <a:avLst/>
          </a:prstGeom>
          <a:ln w="47625">
            <a:solidFill>
              <a:schemeClr val="accent5"/>
            </a:solidFill>
            <a:miter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EFFFF"/>
                </a:solidFill>
              </a:defRPr>
            </a:pPr>
            <a:endParaRPr/>
          </a:p>
        </p:txBody>
      </p:sp>
      <p:pic>
        <p:nvPicPr>
          <p:cNvPr id="507" name="ambito nove_Tavola disegno 1.png" descr="ambito nove_Tavola disegno 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CasellaDiTesto 11"/>
          <p:cNvSpPr txBox="1"/>
          <p:nvPr/>
        </p:nvSpPr>
        <p:spPr>
          <a:xfrm>
            <a:off x="315683" y="2067938"/>
            <a:ext cx="2543264" cy="779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FASE I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Primo filtro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162214" y="2067939"/>
            <a:ext cx="2246148" cy="779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FASE II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Secondo filtro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095838"/>
            <a:ext cx="12192000" cy="731583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EAE522AC-682D-6F46-BEFB-6CFE415BA1BE}"/>
              </a:ext>
            </a:extLst>
          </p:cNvPr>
          <p:cNvSpPr txBox="1"/>
          <p:nvPr/>
        </p:nvSpPr>
        <p:spPr>
          <a:xfrm>
            <a:off x="5760936" y="2075462"/>
            <a:ext cx="3115870" cy="779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FASE III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Strategia di uscita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E4D6048B-BA15-674C-A1CA-ED9ECC397196}"/>
              </a:ext>
            </a:extLst>
          </p:cNvPr>
          <p:cNvSpPr txBox="1"/>
          <p:nvPr/>
        </p:nvSpPr>
        <p:spPr>
          <a:xfrm>
            <a:off x="5818653" y="3864968"/>
            <a:ext cx="1442634" cy="779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Inclusione sociale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1785A3FA-4D4A-6844-8C4C-FB37DA67CD39}"/>
              </a:ext>
            </a:extLst>
          </p:cNvPr>
          <p:cNvSpPr txBox="1"/>
          <p:nvPr/>
        </p:nvSpPr>
        <p:spPr>
          <a:xfrm>
            <a:off x="7450355" y="3864968"/>
            <a:ext cx="1442634" cy="779701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Inclusione lavorativa</a:t>
            </a:r>
          </a:p>
        </p:txBody>
      </p:sp>
      <p:cxnSp>
        <p:nvCxnSpPr>
          <p:cNvPr id="4" name="Connettore 1 3">
            <a:extLst>
              <a:ext uri="{FF2B5EF4-FFF2-40B4-BE49-F238E27FC236}">
                <a16:creationId xmlns:a16="http://schemas.microsoft.com/office/drawing/2014/main" id="{686E657B-EC85-AA4F-9428-E35B5FA5B5E5}"/>
              </a:ext>
            </a:extLst>
          </p:cNvPr>
          <p:cNvCxnSpPr>
            <a:cxnSpLocks/>
          </p:cNvCxnSpPr>
          <p:nvPr/>
        </p:nvCxnSpPr>
        <p:spPr>
          <a:xfrm>
            <a:off x="315683" y="3404006"/>
            <a:ext cx="8577306" cy="0"/>
          </a:xfrm>
          <a:prstGeom prst="line">
            <a:avLst/>
          </a:prstGeom>
          <a:noFill/>
          <a:ln w="44450" cap="flat">
            <a:solidFill>
              <a:srgbClr val="FFC000"/>
            </a:solidFill>
            <a:prstDash val="sysDash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2AFE3505-49DF-1742-BC63-A2794E13644A}"/>
              </a:ext>
            </a:extLst>
          </p:cNvPr>
          <p:cNvSpPr txBox="1"/>
          <p:nvPr/>
        </p:nvSpPr>
        <p:spPr>
          <a:xfrm>
            <a:off x="315683" y="3759722"/>
            <a:ext cx="2543264" cy="114903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Profilo della persona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Identificare la  linea progettuale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215F6EAF-4CF7-6D4B-B419-83BF5123CF74}"/>
              </a:ext>
            </a:extLst>
          </p:cNvPr>
          <p:cNvSpPr txBox="1"/>
          <p:nvPr/>
        </p:nvSpPr>
        <p:spPr>
          <a:xfrm>
            <a:off x="3162214" y="3759722"/>
            <a:ext cx="2246148" cy="114903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Lavoro di comunità</a:t>
            </a:r>
          </a:p>
          <a:p>
            <a:pPr algn="ctr">
              <a:lnSpc>
                <a:spcPct val="150000"/>
              </a:lnSpc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Medium" pitchFamily="2" charset="77"/>
                <a:cs typeface="Arial" panose="020B0604020202020204" pitchFamily="34" charset="0"/>
              </a:rPr>
              <a:t>Sostenibilità della strategia di uscita 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B4C68350-A86C-E041-8213-E48962861BF6}"/>
              </a:ext>
            </a:extLst>
          </p:cNvPr>
          <p:cNvSpPr/>
          <p:nvPr/>
        </p:nvSpPr>
        <p:spPr>
          <a:xfrm>
            <a:off x="331866" y="5265009"/>
            <a:ext cx="8561123" cy="369330"/>
          </a:xfrm>
          <a:prstGeom prst="rect">
            <a:avLst/>
          </a:prstGeom>
          <a:solidFill>
            <a:srgbClr val="FEFFFF"/>
          </a:solidFill>
          <a:ln w="381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1800" b="1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Barlow" pitchFamily="2" charset="77"/>
                <a:sym typeface="Calibri"/>
              </a:rPr>
              <a:t>240 ore</a:t>
            </a:r>
          </a:p>
        </p:txBody>
      </p:sp>
    </p:spTree>
    <p:extLst>
      <p:ext uri="{BB962C8B-B14F-4D97-AF65-F5344CB8AC3E}">
        <p14:creationId xmlns:p14="http://schemas.microsoft.com/office/powerpoint/2010/main" val="411791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" name="Immagine" descr="Immagin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569295" y="0"/>
            <a:ext cx="4782166" cy="7484996"/>
          </a:xfrm>
          <a:prstGeom prst="rect">
            <a:avLst/>
          </a:prstGeom>
          <a:ln w="12700">
            <a:miter lim="400000"/>
          </a:ln>
        </p:spPr>
      </p:pic>
      <p:pic>
        <p:nvPicPr>
          <p:cNvPr id="507" name="ambito nove_Tavola disegno 1.png" descr="ambito nove_Tavola disegno 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CasellaDiTesto 11"/>
          <p:cNvSpPr txBox="1"/>
          <p:nvPr/>
        </p:nvSpPr>
        <p:spPr>
          <a:xfrm>
            <a:off x="162579" y="1971354"/>
            <a:ext cx="2952520" cy="2308324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600" b="1" u="sng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Enti invianti / punto d’accesso</a:t>
            </a:r>
            <a:r>
              <a:rPr lang="it-IT" sz="16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Scuola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Assistente Sociale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ASST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Famiglia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it-IT" sz="16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Ente del Terzo settore</a:t>
            </a:r>
          </a:p>
        </p:txBody>
      </p:sp>
      <p:sp>
        <p:nvSpPr>
          <p:cNvPr id="13" name="Ovale 12"/>
          <p:cNvSpPr/>
          <p:nvPr/>
        </p:nvSpPr>
        <p:spPr>
          <a:xfrm>
            <a:off x="3311485" y="2348104"/>
            <a:ext cx="1576143" cy="15548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latin typeface="Barlow Light" panose="00000400000000000000" pitchFamily="2" charset="0"/>
              </a:rPr>
              <a:t>Primo filtro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118013" y="1944794"/>
            <a:ext cx="3115870" cy="2257028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600" b="1" u="sng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Valutazione multidisciplinare:</a:t>
            </a:r>
          </a:p>
          <a:p>
            <a:pPr>
              <a:lnSpc>
                <a:spcPct val="150000"/>
              </a:lnSpc>
            </a:pPr>
            <a:r>
              <a:rPr lang="it-IT" sz="16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L’equipe ha l’obiettivo di condividere il profilo della persona nel suo contesto di vita  con la finalità di identificare una  linea progettuale.</a:t>
            </a:r>
          </a:p>
        </p:txBody>
      </p:sp>
      <p:sp>
        <p:nvSpPr>
          <p:cNvPr id="15" name="Freccia a destra 14"/>
          <p:cNvSpPr/>
          <p:nvPr/>
        </p:nvSpPr>
        <p:spPr>
          <a:xfrm>
            <a:off x="8331344" y="2647799"/>
            <a:ext cx="789508" cy="77118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/>
          <p:cNvSpPr txBox="1"/>
          <p:nvPr/>
        </p:nvSpPr>
        <p:spPr>
          <a:xfrm>
            <a:off x="9325719" y="1828720"/>
            <a:ext cx="2295217" cy="26263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600" b="1" dirty="0">
                <a:solidFill>
                  <a:schemeClr val="bg1"/>
                </a:solidFill>
                <a:latin typeface="Barlow" pitchFamily="2" charset="77"/>
                <a:cs typeface="Arial" panose="020B0604020202020204" pitchFamily="34" charset="0"/>
              </a:rPr>
              <a:t>Primi elementi</a:t>
            </a:r>
          </a:p>
          <a:p>
            <a:pPr algn="ctr">
              <a:lnSpc>
                <a:spcPct val="150000"/>
              </a:lnSpc>
            </a:pPr>
            <a:r>
              <a:rPr lang="it-IT" sz="1600" b="1" dirty="0">
                <a:solidFill>
                  <a:schemeClr val="bg1"/>
                </a:solidFill>
                <a:latin typeface="Barlow" pitchFamily="2" charset="77"/>
                <a:cs typeface="Arial" panose="020B0604020202020204" pitchFamily="34" charset="0"/>
              </a:rPr>
              <a:t>PROGETTO DI VITA</a:t>
            </a:r>
          </a:p>
          <a:p>
            <a:pPr>
              <a:lnSpc>
                <a:spcPct val="150000"/>
              </a:lnSpc>
            </a:pPr>
            <a:r>
              <a:rPr lang="it-IT" sz="1600" b="1" dirty="0">
                <a:solidFill>
                  <a:schemeClr val="bg1"/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Strumenti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bg1"/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Equipe multidisciplinare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600" b="1" dirty="0">
                <a:solidFill>
                  <a:schemeClr val="bg1"/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Linee guida per l’indagine del caso  </a:t>
            </a:r>
            <a:endParaRPr lang="it-IT" sz="1600" dirty="0">
              <a:solidFill>
                <a:schemeClr val="bg1"/>
              </a:solidFill>
              <a:latin typeface="Barlow Light" panose="000004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095838"/>
            <a:ext cx="12192000" cy="731583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DCD27644-2E8E-7D4F-AB31-C985BFA20BA9}"/>
              </a:ext>
            </a:extLst>
          </p:cNvPr>
          <p:cNvSpPr txBox="1"/>
          <p:nvPr/>
        </p:nvSpPr>
        <p:spPr>
          <a:xfrm>
            <a:off x="753175" y="221033"/>
            <a:ext cx="6962361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80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Barlow Medium" pitchFamily="2" charset="77"/>
                <a:sym typeface="Calibri"/>
              </a:rPr>
              <a:t>Fase 1: presa in carico ed attivazione delle equipe multidisciplinari </a:t>
            </a:r>
          </a:p>
        </p:txBody>
      </p:sp>
    </p:spTree>
    <p:extLst>
      <p:ext uri="{BB962C8B-B14F-4D97-AF65-F5344CB8AC3E}">
        <p14:creationId xmlns:p14="http://schemas.microsoft.com/office/powerpoint/2010/main" val="1897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fade/>
      </p:transition>
    </mc:Choice>
    <mc:Fallback xmlns="" xmlns:m="http://schemas.openxmlformats.org/officeDocument/2006/math" xmlns:a14="http://schemas.microsoft.com/office/drawing/2010/main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E7D40E-DC59-4B44-90BF-BEF31863F14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4077" y="773638"/>
            <a:ext cx="4422430" cy="818725"/>
          </a:xfrm>
        </p:spPr>
        <p:txBody>
          <a:bodyPr>
            <a:noAutofit/>
          </a:bodyPr>
          <a:lstStyle/>
          <a:p>
            <a:pPr lvl="0"/>
            <a:r>
              <a:rPr lang="it-IT" sz="2400" dirty="0">
                <a:latin typeface="Barlow" pitchFamily="2" charset="77"/>
              </a:rPr>
              <a:t>EQUIPE MULTIDISCIPLINARI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783368-2211-2D4B-9386-D5CB7FE64ED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4963" y="1593486"/>
            <a:ext cx="3927676" cy="4124407"/>
          </a:xfrm>
        </p:spPr>
        <p:txBody>
          <a:bodyPr>
            <a:normAutofit fontScale="47500" lnSpcReduction="20000"/>
          </a:bodyPr>
          <a:lstStyle/>
          <a:p>
            <a:pPr algn="just" hangingPunct="1">
              <a:buFont typeface="Wingdings" pitchFamily="2" charset="2"/>
              <a:buChar char="§"/>
            </a:pPr>
            <a:r>
              <a:rPr lang="it-IT" sz="3300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Condivisione dell’obiettivo dell’equipe = individuazione del percorso progettuale</a:t>
            </a:r>
          </a:p>
          <a:p>
            <a:pPr algn="just" hangingPunct="1">
              <a:buFont typeface="Wingdings" pitchFamily="2" charset="2"/>
              <a:buChar char="§"/>
            </a:pPr>
            <a:r>
              <a:rPr lang="it-IT" sz="3300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Definizione del ruolo di ogni componente (area di presidio di ogni figura, esercizio del ruolo finalizzata alla conoscenza completa del soggetto)</a:t>
            </a:r>
          </a:p>
          <a:p>
            <a:pPr algn="just" hangingPunct="1">
              <a:buFont typeface="Wingdings" pitchFamily="2" charset="2"/>
              <a:buChar char="§"/>
            </a:pPr>
            <a:r>
              <a:rPr lang="it-IT" sz="3300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Condivisione delle informazioni a disposizione delle figure professionali relative alla persona, soggetto del progetto e del suo contesto (analisi e condivisione di dati raccolti con strumenti già esistenti)</a:t>
            </a:r>
          </a:p>
          <a:p>
            <a:pPr algn="just" hangingPunct="1">
              <a:buFont typeface="Wingdings" pitchFamily="2" charset="2"/>
              <a:buChar char="§"/>
            </a:pPr>
            <a:r>
              <a:rPr lang="it-IT" sz="3300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Analisi guidata per lo studio del caso.</a:t>
            </a:r>
          </a:p>
          <a:p>
            <a:pPr algn="just" hangingPunct="1">
              <a:buFont typeface="Wingdings" pitchFamily="2" charset="2"/>
              <a:buChar char="§"/>
            </a:pPr>
            <a:r>
              <a:rPr lang="it-IT" sz="3300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Definizione di modalità e tempi per la condivisione dell’analisi e della proposta progettuale con la persona soggetto del progetto e la sua famiglia</a:t>
            </a:r>
          </a:p>
          <a:p>
            <a:pPr lvl="0" algn="just">
              <a:lnSpc>
                <a:spcPct val="80000"/>
              </a:lnSpc>
              <a:buChar char="-"/>
            </a:pPr>
            <a:endParaRPr lang="it-IT" dirty="0">
              <a:latin typeface="Barlow" pitchFamily="2" charset="77"/>
            </a:endParaRPr>
          </a:p>
        </p:txBody>
      </p:sp>
      <p:pic>
        <p:nvPicPr>
          <p:cNvPr id="4" name="Google Shape;760;p10" descr="Immagine">
            <a:extLst>
              <a:ext uri="{FF2B5EF4-FFF2-40B4-BE49-F238E27FC236}">
                <a16:creationId xmlns:a16="http://schemas.microsoft.com/office/drawing/2014/main" id="{03C93D7C-386F-4D4F-8639-058EDACC39A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965621" y="-292385"/>
            <a:ext cx="4408037" cy="714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53;p9">
            <a:extLst>
              <a:ext uri="{FF2B5EF4-FFF2-40B4-BE49-F238E27FC236}">
                <a16:creationId xmlns:a16="http://schemas.microsoft.com/office/drawing/2014/main" id="{3DED57F1-2789-A148-9799-B394C6D0D416}"/>
              </a:ext>
            </a:extLst>
          </p:cNvPr>
          <p:cNvSpPr/>
          <p:nvPr/>
        </p:nvSpPr>
        <p:spPr>
          <a:xfrm>
            <a:off x="0" y="6125978"/>
            <a:ext cx="12192000" cy="725913"/>
          </a:xfrm>
          <a:prstGeom prst="rect">
            <a:avLst/>
          </a:prstGeom>
          <a:gradFill>
            <a:gsLst>
              <a:gs pos="0">
                <a:srgbClr val="E2E2E2">
                  <a:alpha val="49803"/>
                </a:srgbClr>
              </a:gs>
              <a:gs pos="50000">
                <a:srgbClr val="DADADA">
                  <a:alpha val="49803"/>
                </a:srgbClr>
              </a:gs>
              <a:gs pos="100000">
                <a:srgbClr val="D4D4D4">
                  <a:alpha val="49803"/>
                </a:srgbClr>
              </a:gs>
            </a:gsLst>
            <a:path path="circle">
              <a:fillToRect l="50000" t="50000" r="50000" b="50000"/>
            </a:path>
            <a:tileRect/>
          </a:gradFill>
          <a:ln w="9525" cap="flat" cmpd="sng">
            <a:solidFill>
              <a:schemeClr val="accent2">
                <a:alpha val="49803"/>
              </a:schemeClr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5E5E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5E5E5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Google Shape;754;p9" descr="ambito nove_Tavola disegno 1.png">
            <a:extLst>
              <a:ext uri="{FF2B5EF4-FFF2-40B4-BE49-F238E27FC236}">
                <a16:creationId xmlns:a16="http://schemas.microsoft.com/office/drawing/2014/main" id="{AB9041B4-AD55-0F45-BB6E-78DEC5D5B61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928617" y="6314538"/>
            <a:ext cx="1708424" cy="38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Placeholder 5" descr="Picture Placeholder 5">
            <a:extLst>
              <a:ext uri="{FF2B5EF4-FFF2-40B4-BE49-F238E27FC236}">
                <a16:creationId xmlns:a16="http://schemas.microsoft.com/office/drawing/2014/main" id="{A5E030CE-594D-4442-8E61-505C8144CD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838329" y="169318"/>
            <a:ext cx="3038117" cy="5787342"/>
          </a:xfrm>
          <a:prstGeom prst="rect">
            <a:avLst/>
          </a:prstGeom>
        </p:spPr>
      </p:pic>
      <p:sp>
        <p:nvSpPr>
          <p:cNvPr id="8" name="Titolo 1">
            <a:extLst>
              <a:ext uri="{FF2B5EF4-FFF2-40B4-BE49-F238E27FC236}">
                <a16:creationId xmlns:a16="http://schemas.microsoft.com/office/drawing/2014/main" id="{5F7BE6B9-8824-9841-9E18-405E534EE41F}"/>
              </a:ext>
            </a:extLst>
          </p:cNvPr>
          <p:cNvSpPr txBox="1">
            <a:spLocks/>
          </p:cNvSpPr>
          <p:nvPr/>
        </p:nvSpPr>
        <p:spPr>
          <a:xfrm>
            <a:off x="8087990" y="660968"/>
            <a:ext cx="4422430" cy="818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noAutofit/>
          </a:bodyPr>
          <a:lstStyle>
            <a:lvl1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solidFill>
                  <a:srgbClr val="5E5E5E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1pPr>
            <a:lvl2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solidFill>
                  <a:srgbClr val="5E5E5E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solidFill>
                  <a:srgbClr val="5E5E5E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solidFill>
                  <a:srgbClr val="5E5E5E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solidFill>
                  <a:srgbClr val="5E5E5E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solidFill>
                  <a:srgbClr val="5E5E5E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solidFill>
                  <a:srgbClr val="5E5E5E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solidFill>
                  <a:srgbClr val="5E5E5E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0" algn="l" defTabSz="91440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i="0" u="none" strike="noStrike" cap="none" spc="0" baseline="0">
                <a:solidFill>
                  <a:srgbClr val="5E5E5E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hangingPunct="1"/>
            <a:r>
              <a:rPr lang="it-IT" sz="2400" dirty="0">
                <a:latin typeface="Barlow" pitchFamily="2" charset="77"/>
              </a:rPr>
              <a:t>LINEE GUIDA </a:t>
            </a:r>
          </a:p>
        </p:txBody>
      </p:sp>
      <p:sp>
        <p:nvSpPr>
          <p:cNvPr id="9" name="Segnaposto contenuto 2">
            <a:extLst>
              <a:ext uri="{FF2B5EF4-FFF2-40B4-BE49-F238E27FC236}">
                <a16:creationId xmlns:a16="http://schemas.microsoft.com/office/drawing/2014/main" id="{88052C60-DFB6-C54F-89AB-1FDE5AA75CCE}"/>
              </a:ext>
            </a:extLst>
          </p:cNvPr>
          <p:cNvSpPr txBox="1">
            <a:spLocks/>
          </p:cNvSpPr>
          <p:nvPr/>
        </p:nvSpPr>
        <p:spPr>
          <a:xfrm>
            <a:off x="8087990" y="1479694"/>
            <a:ext cx="3927676" cy="3834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 fontScale="85000" lnSpcReduction="10000"/>
          </a:bodyPr>
          <a:lstStyle>
            <a:lvl1pPr marL="228600" marR="0" indent="-2286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400" b="0" i="0" u="none" strike="noStrike" cap="none" spc="0" baseline="0">
                <a:solidFill>
                  <a:srgbClr val="5E5E5E"/>
                </a:solidFill>
                <a:uFillTx/>
                <a:latin typeface="Avenir Book"/>
                <a:ea typeface="Avenir Book"/>
                <a:cs typeface="Avenir Book"/>
                <a:sym typeface="Avenir Book"/>
              </a:defRPr>
            </a:lvl1pPr>
            <a:lvl2pPr marL="731519" marR="0" indent="-274319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400" b="0" i="0" u="none" strike="noStrike" cap="none" spc="0" baseline="0">
                <a:solidFill>
                  <a:srgbClr val="5E5E5E"/>
                </a:solidFill>
                <a:uFillTx/>
                <a:latin typeface="Avenir Book"/>
                <a:ea typeface="Avenir Book"/>
                <a:cs typeface="Avenir Book"/>
                <a:sym typeface="Avenir Book"/>
              </a:defRPr>
            </a:lvl2pPr>
            <a:lvl3pPr marL="1219200" marR="0" indent="-3048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400" b="0" i="0" u="none" strike="noStrike" cap="none" spc="0" baseline="0">
                <a:solidFill>
                  <a:srgbClr val="5E5E5E"/>
                </a:solidFill>
                <a:uFillTx/>
                <a:latin typeface="Avenir Book"/>
                <a:ea typeface="Avenir Book"/>
                <a:cs typeface="Avenir Book"/>
                <a:sym typeface="Avenir Book"/>
              </a:defRPr>
            </a:lvl3pPr>
            <a:lvl4pPr marL="1763485" marR="0" indent="-391885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400" b="0" i="0" u="none" strike="noStrike" cap="none" spc="0" baseline="0">
                <a:solidFill>
                  <a:srgbClr val="5E5E5E"/>
                </a:solidFill>
                <a:uFillTx/>
                <a:latin typeface="Avenir Book"/>
                <a:ea typeface="Avenir Book"/>
                <a:cs typeface="Avenir Book"/>
                <a:sym typeface="Avenir Book"/>
              </a:defRPr>
            </a:lvl4pPr>
            <a:lvl5pPr marL="2220685" marR="0" indent="-391885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400" b="0" i="0" u="none" strike="noStrike" cap="none" spc="0" baseline="0">
                <a:solidFill>
                  <a:srgbClr val="5E5E5E"/>
                </a:solidFill>
                <a:uFillTx/>
                <a:latin typeface="Avenir Book"/>
                <a:ea typeface="Avenir Book"/>
                <a:cs typeface="Avenir Book"/>
                <a:sym typeface="Avenir Book"/>
              </a:defRPr>
            </a:lvl5pPr>
            <a:lvl6pPr marL="2590800" marR="0" indent="-3048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400" b="0" i="0" u="none" strike="noStrike" cap="none" spc="0" baseline="0">
                <a:solidFill>
                  <a:srgbClr val="5E5E5E"/>
                </a:solidFill>
                <a:uFillTx/>
                <a:latin typeface="Avenir Book"/>
                <a:ea typeface="Avenir Book"/>
                <a:cs typeface="Avenir Book"/>
                <a:sym typeface="Avenir Book"/>
              </a:defRPr>
            </a:lvl6pPr>
            <a:lvl7pPr marL="3048000" marR="0" indent="-3048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400" b="0" i="0" u="none" strike="noStrike" cap="none" spc="0" baseline="0">
                <a:solidFill>
                  <a:srgbClr val="5E5E5E"/>
                </a:solidFill>
                <a:uFillTx/>
                <a:latin typeface="Avenir Book"/>
                <a:ea typeface="Avenir Book"/>
                <a:cs typeface="Avenir Book"/>
                <a:sym typeface="Avenir Book"/>
              </a:defRPr>
            </a:lvl7pPr>
            <a:lvl8pPr marL="3505200" marR="0" indent="-3048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400" b="0" i="0" u="none" strike="noStrike" cap="none" spc="0" baseline="0">
                <a:solidFill>
                  <a:srgbClr val="5E5E5E"/>
                </a:solidFill>
                <a:uFillTx/>
                <a:latin typeface="Avenir Book"/>
                <a:ea typeface="Avenir Book"/>
                <a:cs typeface="Avenir Book"/>
                <a:sym typeface="Avenir Book"/>
              </a:defRPr>
            </a:lvl8pPr>
            <a:lvl9pPr marL="3962400" marR="0" indent="-304800" algn="l" defTabSz="914400" rtl="0" latinLnBrk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400" b="0" i="0" u="none" strike="noStrike" cap="none" spc="0" baseline="0">
                <a:solidFill>
                  <a:srgbClr val="5E5E5E"/>
                </a:solidFill>
                <a:uFillTx/>
                <a:latin typeface="Avenir Book"/>
                <a:ea typeface="Avenir Book"/>
                <a:cs typeface="Avenir Book"/>
                <a:sym typeface="Avenir Book"/>
              </a:defRPr>
            </a:lvl9pPr>
          </a:lstStyle>
          <a:p>
            <a:pPr marL="0" indent="0" hangingPunct="1">
              <a:buNone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Aree di analisi:</a:t>
            </a:r>
          </a:p>
          <a:p>
            <a:pPr hangingPunct="1">
              <a:buFont typeface="Wingdings" pitchFamily="2" charset="2"/>
              <a:buChar char="§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funzionamento</a:t>
            </a:r>
          </a:p>
          <a:p>
            <a:pPr hangingPunct="1">
              <a:buFont typeface="Wingdings" pitchFamily="2" charset="2"/>
              <a:buChar char="§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desideri aspettative del soggetto</a:t>
            </a:r>
          </a:p>
          <a:p>
            <a:pPr hangingPunct="1">
              <a:buFont typeface="Wingdings" pitchFamily="2" charset="2"/>
              <a:buChar char="§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desideri ed aspettative della famiglia</a:t>
            </a:r>
          </a:p>
          <a:p>
            <a:pPr hangingPunct="1">
              <a:buFont typeface="Wingdings" pitchFamily="2" charset="2"/>
              <a:buChar char="§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rete di supporto</a:t>
            </a:r>
          </a:p>
          <a:p>
            <a:pPr hangingPunct="1">
              <a:buFont typeface="Wingdings" pitchFamily="2" charset="2"/>
              <a:buChar char="§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sostegni attivi e attivabili nel contesto di riferimento e relative barriere</a:t>
            </a:r>
          </a:p>
          <a:p>
            <a:pPr hangingPunct="1">
              <a:buFont typeface="Wingdings" pitchFamily="2" charset="2"/>
              <a:buChar char="§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Barlow Light" panose="00000400000000000000" pitchFamily="2" charset="0"/>
              </a:rPr>
              <a:t>Rivalutazione della sintesi orientata all’attivazione dei progetti.</a:t>
            </a:r>
          </a:p>
          <a:p>
            <a:pPr marL="0" indent="0" hangingPunct="1">
              <a:buNone/>
            </a:pPr>
            <a:endParaRPr lang="it-IT" dirty="0">
              <a:solidFill>
                <a:schemeClr val="accent1">
                  <a:lumMod val="75000"/>
                </a:schemeClr>
              </a:solidFill>
              <a:latin typeface="Barlow Light" panose="00000400000000000000" pitchFamily="2" charset="0"/>
            </a:endParaRPr>
          </a:p>
          <a:p>
            <a:pPr algn="just" hangingPunct="1">
              <a:lnSpc>
                <a:spcPct val="80000"/>
              </a:lnSpc>
              <a:buFont typeface="Arial"/>
              <a:buChar char="-"/>
            </a:pPr>
            <a:endParaRPr lang="it-IT" dirty="0">
              <a:latin typeface="Barlow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1669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0125" y="1528691"/>
            <a:ext cx="3629319" cy="427168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3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Obiettivo: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valutazione delle capacità di apprendimento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promozione di opportunità per l’acquisizione di nuove abilità/mansioni/competenze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promozione di esperienze di inclusione sociale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valutazione delle performance finalizzate a percorsi di tirocinio e di inserimento lavorativo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supporto della consapevolezza dei propri punti di forza e di miglioramento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§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Attivazione della comunità affinché esprima il proprio carattere di </a:t>
            </a:r>
            <a:r>
              <a:rPr lang="it-IT" sz="1300" dirty="0" err="1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inclusività</a:t>
            </a:r>
            <a:endParaRPr lang="it-IT" sz="1300" dirty="0">
              <a:solidFill>
                <a:schemeClr val="accent1">
                  <a:lumMod val="50000"/>
                </a:schemeClr>
              </a:solidFill>
              <a:latin typeface="Barlow Light" panose="00000400000000000000" pitchFamily="2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it-IT" sz="1400" dirty="0">
              <a:solidFill>
                <a:schemeClr val="accent1">
                  <a:lumMod val="50000"/>
                </a:schemeClr>
              </a:solidFill>
              <a:latin typeface="Barlow Light" panose="000004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937581" y="1006951"/>
            <a:ext cx="3276608" cy="395172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3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Attività: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intervento educativo sul territorio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osservazione del funzionamento in contesti naturali e  laboratoriali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colloqui individuali e di gruppo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colloqui per i familiari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formazione finalizzata all’acquisizione di competenze lavorative.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avvicinamento a contesti lavorativi protetti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1300" dirty="0">
                <a:latin typeface="Barlow" pitchFamily="2" charset="77"/>
              </a:rPr>
              <a:t>sperimentazione in contesti lavorativi protetti di attività socializzanti o lavorative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929986" y="5144228"/>
            <a:ext cx="3276609" cy="1551066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it-IT" sz="1300" b="1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Risorse:</a:t>
            </a:r>
          </a:p>
          <a:p>
            <a:pPr lvl="0">
              <a:lnSpc>
                <a:spcPct val="150000"/>
              </a:lnSpc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240h</a:t>
            </a:r>
          </a:p>
          <a:p>
            <a:pPr lvl="0">
              <a:lnSpc>
                <a:spcPct val="150000"/>
              </a:lnSpc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Equipe multidisciplinare</a:t>
            </a:r>
          </a:p>
          <a:p>
            <a:pPr lvl="0">
              <a:lnSpc>
                <a:spcPct val="150000"/>
              </a:lnSpc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Realtà territoriali (postazioni nel territorio)</a:t>
            </a:r>
          </a:p>
          <a:p>
            <a:pPr lvl="0">
              <a:lnSpc>
                <a:spcPct val="150000"/>
              </a:lnSpc>
            </a:pPr>
            <a:r>
              <a:rPr lang="it-IT" sz="1300" dirty="0">
                <a:solidFill>
                  <a:schemeClr val="accent1">
                    <a:lumMod val="50000"/>
                  </a:schemeClr>
                </a:solidFill>
                <a:latin typeface="Barlow Light" panose="00000400000000000000" pitchFamily="2" charset="0"/>
                <a:cs typeface="Arial" panose="020B0604020202020204" pitchFamily="34" charset="0"/>
              </a:rPr>
              <a:t>Centro del Sorriso a Verolanuova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8103748" y="2038374"/>
            <a:ext cx="1493097" cy="230960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400" dirty="0">
                <a:latin typeface="Barlow Light" panose="00000400000000000000" pitchFamily="2" charset="0"/>
                <a:cs typeface="Arial" panose="020B0604020202020204" pitchFamily="34" charset="0"/>
              </a:rPr>
              <a:t>Esito:</a:t>
            </a:r>
          </a:p>
          <a:p>
            <a:pPr algn="ctr">
              <a:lnSpc>
                <a:spcPct val="150000"/>
              </a:lnSpc>
            </a:pPr>
            <a:r>
              <a:rPr lang="it-IT" sz="1400" dirty="0">
                <a:latin typeface="Barlow Light" panose="00000400000000000000" pitchFamily="2" charset="0"/>
                <a:cs typeface="Arial" panose="020B0604020202020204" pitchFamily="34" charset="0"/>
              </a:rPr>
              <a:t>Dal Profilo della persona alle opportunità progettuali</a:t>
            </a:r>
          </a:p>
          <a:p>
            <a:pPr algn="ctr">
              <a:lnSpc>
                <a:spcPct val="150000"/>
              </a:lnSpc>
            </a:pPr>
            <a:r>
              <a:rPr lang="it-IT" sz="1400" dirty="0">
                <a:latin typeface="Barlow Light" panose="00000400000000000000" pitchFamily="2" charset="0"/>
                <a:cs typeface="Arial" panose="020B0604020202020204" pitchFamily="34" charset="0"/>
              </a:rPr>
              <a:t>In sede di equipe multidisciplinare</a:t>
            </a:r>
          </a:p>
        </p:txBody>
      </p:sp>
      <p:cxnSp>
        <p:nvCxnSpPr>
          <p:cNvPr id="9" name="Connettore 2 8"/>
          <p:cNvCxnSpPr/>
          <p:nvPr/>
        </p:nvCxnSpPr>
        <p:spPr>
          <a:xfrm flipV="1">
            <a:off x="9696166" y="1960831"/>
            <a:ext cx="531223" cy="671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cxnSpLocks/>
          </p:cNvCxnSpPr>
          <p:nvPr/>
        </p:nvCxnSpPr>
        <p:spPr>
          <a:xfrm>
            <a:off x="9703109" y="3704020"/>
            <a:ext cx="607892" cy="435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e 10"/>
          <p:cNvSpPr/>
          <p:nvPr/>
        </p:nvSpPr>
        <p:spPr>
          <a:xfrm>
            <a:off x="9862458" y="511610"/>
            <a:ext cx="2220685" cy="14492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Barlow Light" panose="00000400000000000000" pitchFamily="2" charset="0"/>
              </a:rPr>
              <a:t>Inclusione  sociale</a:t>
            </a:r>
          </a:p>
        </p:txBody>
      </p:sp>
      <p:sp>
        <p:nvSpPr>
          <p:cNvPr id="12" name="Ovale 11"/>
          <p:cNvSpPr/>
          <p:nvPr/>
        </p:nvSpPr>
        <p:spPr>
          <a:xfrm>
            <a:off x="9862458" y="4234064"/>
            <a:ext cx="2220685" cy="14492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Barlow Light" panose="00000400000000000000" pitchFamily="2" charset="0"/>
              </a:rPr>
              <a:t>Inserimento lavorativo</a:t>
            </a:r>
          </a:p>
        </p:txBody>
      </p:sp>
      <p:sp>
        <p:nvSpPr>
          <p:cNvPr id="13" name="Freccia a destra 12"/>
          <p:cNvSpPr/>
          <p:nvPr/>
        </p:nvSpPr>
        <p:spPr>
          <a:xfrm>
            <a:off x="7377135" y="3140197"/>
            <a:ext cx="662844" cy="524335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1858" y="-26636"/>
            <a:ext cx="4210393" cy="6858000"/>
          </a:xfrm>
          <a:prstGeom prst="rect">
            <a:avLst/>
          </a:prstGeom>
        </p:spPr>
      </p:pic>
      <p:pic>
        <p:nvPicPr>
          <p:cNvPr id="16" name="ambito nove_Tavola disegno 1.png" descr="ambito nove_Tavola disegno 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1806AD3-9FC0-BD4A-9F3E-9AEA9EF68579}"/>
              </a:ext>
            </a:extLst>
          </p:cNvPr>
          <p:cNvSpPr txBox="1"/>
          <p:nvPr/>
        </p:nvSpPr>
        <p:spPr>
          <a:xfrm>
            <a:off x="746196" y="250001"/>
            <a:ext cx="6962361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80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Barlow Medium" pitchFamily="2" charset="77"/>
                <a:sym typeface="Calibri"/>
              </a:rPr>
              <a:t>Fase 2: </a:t>
            </a:r>
            <a:r>
              <a:rPr lang="it-IT" sz="2800" dirty="0">
                <a:latin typeface="Barlow Medium" pitchFamily="2" charset="77"/>
              </a:rPr>
              <a:t>240 ORE E LAVORO DI COMUNITA’</a:t>
            </a:r>
            <a:endParaRPr kumimoji="0" lang="it-IT" sz="280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Barlow Medium" pitchFamily="2" charset="77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2886984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/>
          <p:cNvSpPr txBox="1"/>
          <p:nvPr/>
        </p:nvSpPr>
        <p:spPr>
          <a:xfrm>
            <a:off x="626150" y="2159559"/>
            <a:ext cx="1493097" cy="230960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400" dirty="0">
                <a:latin typeface="Barlow Light" panose="00000400000000000000" pitchFamily="2" charset="0"/>
                <a:cs typeface="Arial" panose="020B0604020202020204" pitchFamily="34" charset="0"/>
              </a:rPr>
              <a:t>Esito:</a:t>
            </a:r>
          </a:p>
          <a:p>
            <a:pPr algn="ctr">
              <a:lnSpc>
                <a:spcPct val="150000"/>
              </a:lnSpc>
            </a:pPr>
            <a:r>
              <a:rPr lang="it-IT" sz="1400" dirty="0">
                <a:latin typeface="Barlow Light" panose="00000400000000000000" pitchFamily="2" charset="0"/>
                <a:cs typeface="Arial" panose="020B0604020202020204" pitchFamily="34" charset="0"/>
              </a:rPr>
              <a:t>Dal Profilo della persona alle opportunità progettuali</a:t>
            </a:r>
          </a:p>
          <a:p>
            <a:pPr algn="ctr">
              <a:lnSpc>
                <a:spcPct val="150000"/>
              </a:lnSpc>
            </a:pPr>
            <a:r>
              <a:rPr lang="it-IT" sz="1400" dirty="0">
                <a:latin typeface="Barlow Light" panose="00000400000000000000" pitchFamily="2" charset="0"/>
                <a:cs typeface="Arial" panose="020B0604020202020204" pitchFamily="34" charset="0"/>
              </a:rPr>
              <a:t>In sede di equipe multidisciplinare</a:t>
            </a:r>
          </a:p>
        </p:txBody>
      </p:sp>
      <p:cxnSp>
        <p:nvCxnSpPr>
          <p:cNvPr id="9" name="Connettore 2 8"/>
          <p:cNvCxnSpPr/>
          <p:nvPr/>
        </p:nvCxnSpPr>
        <p:spPr>
          <a:xfrm flipV="1">
            <a:off x="2465647" y="2412522"/>
            <a:ext cx="531223" cy="6713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>
            <a:cxnSpLocks/>
          </p:cNvCxnSpPr>
          <p:nvPr/>
        </p:nvCxnSpPr>
        <p:spPr>
          <a:xfrm>
            <a:off x="2474806" y="3628136"/>
            <a:ext cx="607892" cy="4357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e 10"/>
          <p:cNvSpPr/>
          <p:nvPr/>
        </p:nvSpPr>
        <p:spPr>
          <a:xfrm>
            <a:off x="3343270" y="1434948"/>
            <a:ext cx="2220685" cy="14492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Barlow Light" panose="00000400000000000000" pitchFamily="2" charset="0"/>
              </a:rPr>
              <a:t>Inclusione  sociale</a:t>
            </a:r>
          </a:p>
        </p:txBody>
      </p:sp>
      <p:sp>
        <p:nvSpPr>
          <p:cNvPr id="12" name="Ovale 11"/>
          <p:cNvSpPr/>
          <p:nvPr/>
        </p:nvSpPr>
        <p:spPr>
          <a:xfrm>
            <a:off x="3369188" y="3628136"/>
            <a:ext cx="2220685" cy="14492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>
                <a:latin typeface="Barlow Light" panose="00000400000000000000" pitchFamily="2" charset="0"/>
              </a:rPr>
              <a:t>Inserimento lavorativo</a:t>
            </a: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4571" y="0"/>
            <a:ext cx="4210393" cy="6858000"/>
          </a:xfrm>
          <a:prstGeom prst="rect">
            <a:avLst/>
          </a:prstGeom>
        </p:spPr>
      </p:pic>
      <p:pic>
        <p:nvPicPr>
          <p:cNvPr id="16" name="ambito nove_Tavola disegno 1.png" descr="ambito nove_Tavola disegno 1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28617" y="6314538"/>
            <a:ext cx="1708424" cy="389900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C1806AD3-9FC0-BD4A-9F3E-9AEA9EF68579}"/>
              </a:ext>
            </a:extLst>
          </p:cNvPr>
          <p:cNvSpPr txBox="1"/>
          <p:nvPr/>
        </p:nvSpPr>
        <p:spPr>
          <a:xfrm>
            <a:off x="746195" y="52846"/>
            <a:ext cx="10468975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2800" u="none" strike="noStrike" cap="none" spc="0" normalizeH="0" baseline="0" dirty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Barlow Medium" pitchFamily="2" charset="77"/>
                <a:sym typeface="Calibri"/>
              </a:rPr>
              <a:t>Fase 3: </a:t>
            </a:r>
            <a:r>
              <a:rPr lang="it-IT" sz="2800" dirty="0">
                <a:latin typeface="Barlow Medium" pitchFamily="2" charset="77"/>
              </a:rPr>
              <a:t>240 ORE E PROGETTAZIONE INCLUSIONE SOCIALE E LAVORATIVA</a:t>
            </a:r>
            <a:endParaRPr kumimoji="0" lang="it-IT" sz="280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Barlow Medium" pitchFamily="2" charset="77"/>
              <a:sym typeface="Calibri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655BEC0-B145-0B4B-B2A9-AF32BEE3A7A0}"/>
              </a:ext>
            </a:extLst>
          </p:cNvPr>
          <p:cNvSpPr txBox="1"/>
          <p:nvPr/>
        </p:nvSpPr>
        <p:spPr>
          <a:xfrm>
            <a:off x="5980682" y="1812668"/>
            <a:ext cx="3707143" cy="69378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400" dirty="0">
                <a:latin typeface="Barlow Light" panose="00000400000000000000" pitchFamily="2" charset="0"/>
                <a:cs typeface="Arial" panose="020B0604020202020204" pitchFamily="34" charset="0"/>
              </a:rPr>
              <a:t>Esito: progettazione di attività di inclusione sociale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F93794C-D304-7441-A051-62C78027E836}"/>
              </a:ext>
            </a:extLst>
          </p:cNvPr>
          <p:cNvSpPr txBox="1"/>
          <p:nvPr/>
        </p:nvSpPr>
        <p:spPr>
          <a:xfrm>
            <a:off x="5980681" y="4005856"/>
            <a:ext cx="3707143" cy="693780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400" dirty="0">
                <a:latin typeface="Barlow Light" panose="00000400000000000000" pitchFamily="2" charset="0"/>
                <a:cs typeface="Arial" panose="020B0604020202020204" pitchFamily="34" charset="0"/>
              </a:rPr>
              <a:t>Esito: progettazione di attività di inclusione lavorativa</a:t>
            </a:r>
          </a:p>
        </p:txBody>
      </p:sp>
    </p:spTree>
    <p:extLst>
      <p:ext uri="{BB962C8B-B14F-4D97-AF65-F5344CB8AC3E}">
        <p14:creationId xmlns:p14="http://schemas.microsoft.com/office/powerpoint/2010/main" val="367605467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ttangolo 31">
            <a:extLst>
              <a:ext uri="{FF2B5EF4-FFF2-40B4-BE49-F238E27FC236}">
                <a16:creationId xmlns:a16="http://schemas.microsoft.com/office/drawing/2014/main" id="{68B0ABF0-B6F4-944B-B6DF-83158A9C2779}"/>
              </a:ext>
            </a:extLst>
          </p:cNvPr>
          <p:cNvSpPr/>
          <p:nvPr/>
        </p:nvSpPr>
        <p:spPr>
          <a:xfrm>
            <a:off x="6834831" y="812218"/>
            <a:ext cx="5221018" cy="59573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EB6E1C8D-FA07-7841-AAAC-556BF17097AA}"/>
              </a:ext>
            </a:extLst>
          </p:cNvPr>
          <p:cNvSpPr/>
          <p:nvPr/>
        </p:nvSpPr>
        <p:spPr>
          <a:xfrm>
            <a:off x="2153578" y="780483"/>
            <a:ext cx="4270559" cy="59772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" name="Connettore 1 25">
            <a:extLst>
              <a:ext uri="{FF2B5EF4-FFF2-40B4-BE49-F238E27FC236}">
                <a16:creationId xmlns:a16="http://schemas.microsoft.com/office/drawing/2014/main" id="{6082469D-E466-1545-882F-0867D1B61F4E}"/>
              </a:ext>
            </a:extLst>
          </p:cNvPr>
          <p:cNvCxnSpPr>
            <a:cxnSpLocks/>
          </p:cNvCxnSpPr>
          <p:nvPr/>
        </p:nvCxnSpPr>
        <p:spPr>
          <a:xfrm flipV="1">
            <a:off x="1765602" y="5077456"/>
            <a:ext cx="10145512" cy="59989"/>
          </a:xfrm>
          <a:prstGeom prst="line">
            <a:avLst/>
          </a:prstGeom>
          <a:ln w="57150" cmpd="sng">
            <a:solidFill>
              <a:srgbClr val="FFC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>
            <a:extLst>
              <a:ext uri="{FF2B5EF4-FFF2-40B4-BE49-F238E27FC236}">
                <a16:creationId xmlns:a16="http://schemas.microsoft.com/office/drawing/2014/main" id="{24ED0255-F102-EF41-8BE0-90AECF72126F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2007649" y="1991308"/>
            <a:ext cx="10048200" cy="53228"/>
          </a:xfrm>
          <a:prstGeom prst="line">
            <a:avLst/>
          </a:prstGeom>
          <a:ln w="57150" cmpd="sng">
            <a:solidFill>
              <a:srgbClr val="FFC000"/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reccia destra 2">
            <a:extLst>
              <a:ext uri="{FF2B5EF4-FFF2-40B4-BE49-F238E27FC236}">
                <a16:creationId xmlns:a16="http://schemas.microsoft.com/office/drawing/2014/main" id="{0D03D5C7-63E8-9C44-A66B-7B1F3CFA95FC}"/>
              </a:ext>
            </a:extLst>
          </p:cNvPr>
          <p:cNvSpPr/>
          <p:nvPr/>
        </p:nvSpPr>
        <p:spPr>
          <a:xfrm>
            <a:off x="86814" y="1499554"/>
            <a:ext cx="1920835" cy="108996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Barlow" pitchFamily="2" charset="77"/>
              </a:rPr>
              <a:t>PERSONE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4FC9A96-10F6-6A45-82D0-DD11C0318741}"/>
              </a:ext>
            </a:extLst>
          </p:cNvPr>
          <p:cNvSpPr txBox="1"/>
          <p:nvPr/>
        </p:nvSpPr>
        <p:spPr>
          <a:xfrm>
            <a:off x="2348989" y="1656001"/>
            <a:ext cx="1808922" cy="92333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latin typeface="Barlow Medium" pitchFamily="2" charset="77"/>
              </a:rPr>
              <a:t>CENTRO DEL SORRISO A VEROLANUOVA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2B8DC84-441C-1045-8680-2219432E95C1}"/>
              </a:ext>
            </a:extLst>
          </p:cNvPr>
          <p:cNvSpPr txBox="1"/>
          <p:nvPr/>
        </p:nvSpPr>
        <p:spPr>
          <a:xfrm>
            <a:off x="2299367" y="3937763"/>
            <a:ext cx="1954696" cy="2308324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Barlow Medium" pitchFamily="2" charset="77"/>
              </a:rPr>
              <a:t>Spazio «domestico» per sviluppare le autonomie ed organizzare attività con il territorio</a:t>
            </a:r>
          </a:p>
          <a:p>
            <a:r>
              <a:rPr lang="it-IT" sz="1600" dirty="0">
                <a:latin typeface="Barlow Medium" pitchFamily="2" charset="77"/>
              </a:rPr>
              <a:t>Spazio formazione e valutazione delle competenze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1E79A07-6A8D-BA42-B584-F52FFFAA19C5}"/>
              </a:ext>
            </a:extLst>
          </p:cNvPr>
          <p:cNvSpPr txBox="1"/>
          <p:nvPr/>
        </p:nvSpPr>
        <p:spPr>
          <a:xfrm>
            <a:off x="4458545" y="1626596"/>
            <a:ext cx="1868558" cy="1569660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600" dirty="0">
                <a:latin typeface="Barlow Medium" pitchFamily="2" charset="77"/>
              </a:rPr>
              <a:t>ORATORI (Verolanuova e Leno)</a:t>
            </a:r>
          </a:p>
          <a:p>
            <a:r>
              <a:rPr lang="it-IT" sz="1600" dirty="0">
                <a:latin typeface="Barlow Medium" pitchFamily="2" charset="77"/>
              </a:rPr>
              <a:t>ASSOCIAZIONI </a:t>
            </a:r>
          </a:p>
          <a:p>
            <a:r>
              <a:rPr lang="it-IT" sz="1600" dirty="0">
                <a:latin typeface="Barlow Medium" pitchFamily="2" charset="77"/>
              </a:rPr>
              <a:t>PICCOLE REALTA’ DEL TERRITORIO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E922CD2-6A0B-5D4F-82C3-D26A15E9EBA8}"/>
              </a:ext>
            </a:extLst>
          </p:cNvPr>
          <p:cNvSpPr txBox="1"/>
          <p:nvPr/>
        </p:nvSpPr>
        <p:spPr>
          <a:xfrm>
            <a:off x="4576159" y="3924169"/>
            <a:ext cx="1633330" cy="2246769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Barlow Medium" pitchFamily="2" charset="77"/>
              </a:rPr>
              <a:t>Postazioni a bassa intensità ma alta protezione  presenti sul territorio che servono a completare il percorso di valutazione del ragazzo disabile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F1DF351-8AEA-014B-B6BA-064F2307EF9E}"/>
              </a:ext>
            </a:extLst>
          </p:cNvPr>
          <p:cNvSpPr txBox="1"/>
          <p:nvPr/>
        </p:nvSpPr>
        <p:spPr>
          <a:xfrm>
            <a:off x="7818152" y="1548841"/>
            <a:ext cx="3254375" cy="1631216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Barlow Medium" pitchFamily="2" charset="77"/>
              </a:rPr>
              <a:t>Definizione del progetto di inclusione sociale (tempo libero, attività occupazionali, lavoro con la famiglia)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5FD27E2-FB90-3948-9431-1991BB55409A}"/>
              </a:ext>
            </a:extLst>
          </p:cNvPr>
          <p:cNvSpPr txBox="1"/>
          <p:nvPr/>
        </p:nvSpPr>
        <p:spPr>
          <a:xfrm>
            <a:off x="7914111" y="4260281"/>
            <a:ext cx="3117940" cy="1754326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latin typeface="Barlow Medium" pitchFamily="2" charset="77"/>
              </a:rPr>
              <a:t>Utilizzo di postazioni a bassa intensità per il mantenimento delle abilità residue</a:t>
            </a:r>
          </a:p>
          <a:p>
            <a:r>
              <a:rPr lang="it-IT" dirty="0">
                <a:latin typeface="Barlow Medium" pitchFamily="2" charset="77"/>
              </a:rPr>
              <a:t>Integrazione con diverse progettualità presenti nel territorio</a:t>
            </a:r>
          </a:p>
        </p:txBody>
      </p:sp>
      <p:cxnSp>
        <p:nvCxnSpPr>
          <p:cNvPr id="20" name="Connettore 1 19">
            <a:extLst>
              <a:ext uri="{FF2B5EF4-FFF2-40B4-BE49-F238E27FC236}">
                <a16:creationId xmlns:a16="http://schemas.microsoft.com/office/drawing/2014/main" id="{A028F299-B763-D54B-BE5C-47BCD1016CE0}"/>
              </a:ext>
            </a:extLst>
          </p:cNvPr>
          <p:cNvCxnSpPr>
            <a:cxnSpLocks/>
          </p:cNvCxnSpPr>
          <p:nvPr/>
        </p:nvCxnSpPr>
        <p:spPr>
          <a:xfrm>
            <a:off x="2299367" y="1384521"/>
            <a:ext cx="3910122" cy="0"/>
          </a:xfrm>
          <a:prstGeom prst="line">
            <a:avLst/>
          </a:prstGeom>
          <a:ln w="57150" cmpd="sng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D9A1444F-20B1-D945-A4A7-BC3D7E3F96C8}"/>
              </a:ext>
            </a:extLst>
          </p:cNvPr>
          <p:cNvSpPr txBox="1"/>
          <p:nvPr/>
        </p:nvSpPr>
        <p:spPr>
          <a:xfrm>
            <a:off x="2832276" y="893308"/>
            <a:ext cx="3252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Barlow" pitchFamily="2" charset="77"/>
              </a:rPr>
              <a:t>VALUTAZIONE MULTID. </a:t>
            </a:r>
          </a:p>
        </p:txBody>
      </p:sp>
      <p:sp>
        <p:nvSpPr>
          <p:cNvPr id="27" name="Freccia destra 26">
            <a:extLst>
              <a:ext uri="{FF2B5EF4-FFF2-40B4-BE49-F238E27FC236}">
                <a16:creationId xmlns:a16="http://schemas.microsoft.com/office/drawing/2014/main" id="{89F59161-163B-984E-BAC8-BE2B1B14CA3E}"/>
              </a:ext>
            </a:extLst>
          </p:cNvPr>
          <p:cNvSpPr/>
          <p:nvPr/>
        </p:nvSpPr>
        <p:spPr>
          <a:xfrm>
            <a:off x="86288" y="4592463"/>
            <a:ext cx="1920835" cy="108996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  <a:latin typeface="Barlow" pitchFamily="2" charset="77"/>
              </a:rPr>
              <a:t>TIPOLOGIA</a:t>
            </a:r>
          </a:p>
        </p:txBody>
      </p:sp>
      <p:sp>
        <p:nvSpPr>
          <p:cNvPr id="30" name="Titolo 1">
            <a:extLst>
              <a:ext uri="{FF2B5EF4-FFF2-40B4-BE49-F238E27FC236}">
                <a16:creationId xmlns:a16="http://schemas.microsoft.com/office/drawing/2014/main" id="{1B7478C9-700E-9B4B-B133-B33B6C8217E3}"/>
              </a:ext>
            </a:extLst>
          </p:cNvPr>
          <p:cNvSpPr txBox="1">
            <a:spLocks/>
          </p:cNvSpPr>
          <p:nvPr/>
        </p:nvSpPr>
        <p:spPr>
          <a:xfrm>
            <a:off x="2422572" y="183033"/>
            <a:ext cx="4137234" cy="614696"/>
          </a:xfrm>
          <a:prstGeom prst="rect">
            <a:avLst/>
          </a:prstGeom>
          <a:noFill/>
        </p:spPr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800" b="1" dirty="0">
                <a:solidFill>
                  <a:schemeClr val="tx1"/>
                </a:solidFill>
                <a:latin typeface="Barlow" pitchFamily="2" charset="77"/>
                <a:cs typeface="Arial" panose="020B0604020202020204" pitchFamily="34" charset="0"/>
              </a:rPr>
              <a:t>240 ORE</a:t>
            </a:r>
            <a:r>
              <a:rPr lang="it-IT" sz="2800" b="1" kern="0" dirty="0">
                <a:solidFill>
                  <a:schemeClr val="tx1"/>
                </a:solidFill>
                <a:latin typeface="Barlow" pitchFamily="2" charset="77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1" name="Titolo 1">
            <a:extLst>
              <a:ext uri="{FF2B5EF4-FFF2-40B4-BE49-F238E27FC236}">
                <a16:creationId xmlns:a16="http://schemas.microsoft.com/office/drawing/2014/main" id="{8C0A5FC3-013D-1D4B-9F91-01969D0CCBD4}"/>
              </a:ext>
            </a:extLst>
          </p:cNvPr>
          <p:cNvSpPr txBox="1">
            <a:spLocks/>
          </p:cNvSpPr>
          <p:nvPr/>
        </p:nvSpPr>
        <p:spPr>
          <a:xfrm>
            <a:off x="7251559" y="179144"/>
            <a:ext cx="4510200" cy="614696"/>
          </a:xfrm>
          <a:prstGeom prst="rect">
            <a:avLst/>
          </a:prstGeom>
          <a:noFill/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it-IT" sz="2800" b="1" kern="0" dirty="0">
                <a:solidFill>
                  <a:schemeClr val="tx1"/>
                </a:solidFill>
                <a:latin typeface="Barlow" pitchFamily="2" charset="77"/>
                <a:cs typeface="Arial" panose="020B0604020202020204" pitchFamily="34" charset="0"/>
              </a:rPr>
              <a:t>INCLUSIONE </a:t>
            </a:r>
            <a:r>
              <a:rPr lang="it-IT" sz="2800" b="1" dirty="0">
                <a:solidFill>
                  <a:schemeClr val="tx1"/>
                </a:solidFill>
                <a:latin typeface="Barlow" pitchFamily="2" charset="77"/>
                <a:cs typeface="Arial" panose="020B0604020202020204" pitchFamily="34" charset="0"/>
              </a:rPr>
              <a:t>SOCIALE</a:t>
            </a:r>
            <a:r>
              <a:rPr lang="it-IT" sz="2800" b="1" kern="0" dirty="0">
                <a:solidFill>
                  <a:schemeClr val="tx1"/>
                </a:solidFill>
                <a:latin typeface="Barlow" pitchFamily="2" charset="77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34" name="Connettore 1 33">
            <a:extLst>
              <a:ext uri="{FF2B5EF4-FFF2-40B4-BE49-F238E27FC236}">
                <a16:creationId xmlns:a16="http://schemas.microsoft.com/office/drawing/2014/main" id="{7B70D722-B45B-9C40-B686-3AE264AAD098}"/>
              </a:ext>
            </a:extLst>
          </p:cNvPr>
          <p:cNvCxnSpPr>
            <a:cxnSpLocks/>
          </p:cNvCxnSpPr>
          <p:nvPr/>
        </p:nvCxnSpPr>
        <p:spPr>
          <a:xfrm>
            <a:off x="7251559" y="1384521"/>
            <a:ext cx="3910122" cy="0"/>
          </a:xfrm>
          <a:prstGeom prst="line">
            <a:avLst/>
          </a:prstGeom>
          <a:ln w="57150" cmpd="sng">
            <a:solidFill>
              <a:schemeClr val="tx1"/>
            </a:solidFill>
            <a:prstDash val="sys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>
            <a:extLst>
              <a:ext uri="{FF2B5EF4-FFF2-40B4-BE49-F238E27FC236}">
                <a16:creationId xmlns:a16="http://schemas.microsoft.com/office/drawing/2014/main" id="{4888527F-938E-0346-B895-17B975B5FBFF}"/>
              </a:ext>
            </a:extLst>
          </p:cNvPr>
          <p:cNvSpPr txBox="1"/>
          <p:nvPr/>
        </p:nvSpPr>
        <p:spPr>
          <a:xfrm>
            <a:off x="8498244" y="885181"/>
            <a:ext cx="2796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latin typeface="Barlow" pitchFamily="2" charset="77"/>
              </a:rPr>
              <a:t>MONITORAGGIO </a:t>
            </a:r>
          </a:p>
        </p:txBody>
      </p:sp>
      <p:pic>
        <p:nvPicPr>
          <p:cNvPr id="36" name="Google Shape;760;p10" descr="Immagine">
            <a:extLst>
              <a:ext uri="{FF2B5EF4-FFF2-40B4-BE49-F238E27FC236}">
                <a16:creationId xmlns:a16="http://schemas.microsoft.com/office/drawing/2014/main" id="{72C5CD4A-71A8-43C0-AD58-546218E061D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61940" y="511817"/>
            <a:ext cx="4633973" cy="6851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3801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5E5E5E"/>
      </a:dk1>
      <a:lt1>
        <a:srgbClr val="FEFFFF"/>
      </a:lt1>
      <a:dk2>
        <a:srgbClr val="A7A7A7"/>
      </a:dk2>
      <a:lt2>
        <a:srgbClr val="535353"/>
      </a:lt2>
      <a:accent1>
        <a:srgbClr val="A9A9A9"/>
      </a:accent1>
      <a:accent2>
        <a:srgbClr val="C0C0C0"/>
      </a:accent2>
      <a:accent3>
        <a:srgbClr val="424242"/>
      </a:accent3>
      <a:accent4>
        <a:srgbClr val="6C6C6C"/>
      </a:accent4>
      <a:accent5>
        <a:srgbClr val="EAEAEA"/>
      </a:accent5>
      <a:accent6>
        <a:srgbClr val="838383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E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9A9A9"/>
      </a:accent1>
      <a:accent2>
        <a:srgbClr val="C0C0C0"/>
      </a:accent2>
      <a:accent3>
        <a:srgbClr val="424242"/>
      </a:accent3>
      <a:accent4>
        <a:srgbClr val="6C6C6C"/>
      </a:accent4>
      <a:accent5>
        <a:srgbClr val="EAEAEA"/>
      </a:accent5>
      <a:accent6>
        <a:srgbClr val="838383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E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7774</TotalTime>
  <Words>1003</Words>
  <Application>Microsoft Macintosh PowerPoint</Application>
  <PresentationFormat>Widescreen</PresentationFormat>
  <Paragraphs>147</Paragraphs>
  <Slides>10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25" baseType="lpstr">
      <vt:lpstr>Arial</vt:lpstr>
      <vt:lpstr>Avenir Black</vt:lpstr>
      <vt:lpstr>Avenir Book</vt:lpstr>
      <vt:lpstr>Avenir Heavy</vt:lpstr>
      <vt:lpstr>Avenir Light</vt:lpstr>
      <vt:lpstr>Barlow</vt:lpstr>
      <vt:lpstr>Barlow Light</vt:lpstr>
      <vt:lpstr>Barlow Medium</vt:lpstr>
      <vt:lpstr>Calibri</vt:lpstr>
      <vt:lpstr>Calibri Light</vt:lpstr>
      <vt:lpstr>Helvetica</vt:lpstr>
      <vt:lpstr>Helvetica Neue</vt:lpstr>
      <vt:lpstr>Segoe UI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EQUIPE MULTIDISCIPLINARI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amet</dc:title>
  <dc:creator>Caterina Ciotta</dc:creator>
  <cp:lastModifiedBy>claudia pedercini</cp:lastModifiedBy>
  <cp:revision>160</cp:revision>
  <dcterms:modified xsi:type="dcterms:W3CDTF">2022-05-08T16:35:58Z</dcterms:modified>
</cp:coreProperties>
</file>