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E1E1E1"/>
          </a:solidFill>
        </a:fill>
      </a:tcStyle>
    </a:wholeTbl>
    <a:band2H>
      <a:tcTxStyle/>
      <a:tcStyle>
        <a:tcBdr/>
        <a:fill>
          <a:solidFill>
            <a:srgbClr val="F1F1F1"/>
          </a:solidFill>
        </a:fill>
      </a:tcStyle>
    </a:band2H>
    <a:firstCol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4">
              <a:lumOff val="54893"/>
            </a:schemeClr>
          </a:solidFill>
        </a:fill>
      </a:tcStyle>
    </a:wholeTbl>
    <a:band2H>
      <a:tcTxStyle/>
      <a:tcStyle>
        <a:tcBdr/>
        <a:fill>
          <a:solidFill>
            <a:srgbClr val="FBFBFB"/>
          </a:solidFill>
        </a:fill>
      </a:tcStyle>
    </a:band2H>
    <a:firstCol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Col>
    <a:lastRow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lastRow>
    <a:firstRow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EFFFF"/>
          </a:solidFill>
        </a:fill>
      </a:tcStyle>
    </a:band2H>
    <a:firstCol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EFFFF"/>
          </a:solidFill>
        </a:fill>
      </a:tcStyle>
    </a:lastRow>
    <a:firstRow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4">
              <a:lumOff val="57835"/>
            </a:schemeClr>
          </a:solidFill>
        </a:fill>
      </a:tcStyle>
    </a:band2H>
    <a:firstCol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4" autoAdjust="0"/>
    <p:restoredTop sz="94379"/>
  </p:normalViewPr>
  <p:slideViewPr>
    <p:cSldViewPr snapToGrid="0" snapToObjects="1">
      <p:cViewPr varScale="1">
        <p:scale>
          <a:sx n="110" d="100"/>
          <a:sy n="110" d="100"/>
        </p:scale>
        <p:origin x="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alicebusi\Downloads\DATI%20ADP-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/192.168.1.150\ambito9\Area%20Amministrativa\PIANO%20DI%20ZONA\Co-Progettazione%20Disabilit&#224;\coprogettazione%202022\DATI%20ADP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/192.168.1.150\ambito9\Area%20Amministrativa\PIANO%20DI%20ZONA\Co-Progettazione%20Disabilit&#224;\coprogettazione%202022\Riepilogo%20cas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FFC000"/>
            </a:solidFill>
          </c:spPr>
          <c:explosion val="9"/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683-3A4A-8963-06F2F55E446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683-3A4A-8963-06F2F55E446C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683-3A4A-8963-06F2F55E446C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683-3A4A-8963-06F2F55E446C}"/>
              </c:ext>
            </c:extLst>
          </c:dPt>
          <c:cat>
            <c:strRef>
              <c:f>Riepilogo!$A$1:$D$1</c:f>
              <c:strCache>
                <c:ptCount val="4"/>
                <c:pt idx="0">
                  <c:v>Totale ore infanzia</c:v>
                </c:pt>
                <c:pt idx="1">
                  <c:v>Totale ore primaria</c:v>
                </c:pt>
                <c:pt idx="2">
                  <c:v>Totale ore secondaria I^ grado</c:v>
                </c:pt>
                <c:pt idx="3">
                  <c:v>Totale ore secondaria II^ grado2</c:v>
                </c:pt>
              </c:strCache>
            </c:strRef>
          </c:cat>
          <c:val>
            <c:numRef>
              <c:f>Riepilogo!$A$2:$D$2</c:f>
              <c:numCache>
                <c:formatCode>General</c:formatCode>
                <c:ptCount val="4"/>
                <c:pt idx="0" formatCode="0.00">
                  <c:v>37312.33</c:v>
                </c:pt>
                <c:pt idx="1">
                  <c:v>77247.899999999994</c:v>
                </c:pt>
                <c:pt idx="2">
                  <c:v>36515.56</c:v>
                </c:pt>
                <c:pt idx="3">
                  <c:v>57390.209999999992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683-3A4A-8963-06F2F55E44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0782870663973225"/>
          <c:w val="0.91496073352139906"/>
          <c:h val="7.84348860040430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Riepilogo!$B$5</c:f>
              <c:strCache>
                <c:ptCount val="1"/>
                <c:pt idx="0">
                  <c:v>A.S 2019-2020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Riepilogo!$A$6:$A$25</c:f>
              <c:strCache>
                <c:ptCount val="20"/>
                <c:pt idx="0">
                  <c:v>ALFIANELLO</c:v>
                </c:pt>
                <c:pt idx="1">
                  <c:v>BASSANO B.NO</c:v>
                </c:pt>
                <c:pt idx="2">
                  <c:v>BAGNOLO MELLA</c:v>
                </c:pt>
                <c:pt idx="3">
                  <c:v>CIGOLE</c:v>
                </c:pt>
                <c:pt idx="4">
                  <c:v>FIESSE</c:v>
                </c:pt>
                <c:pt idx="5">
                  <c:v>GAMBARA</c:v>
                </c:pt>
                <c:pt idx="6">
                  <c:v>GHEDI</c:v>
                </c:pt>
                <c:pt idx="7">
                  <c:v>GOTTOLENGO</c:v>
                </c:pt>
                <c:pt idx="8">
                  <c:v>ISORELLA</c:v>
                </c:pt>
                <c:pt idx="9">
                  <c:v>LENO</c:v>
                </c:pt>
                <c:pt idx="10">
                  <c:v>MANERBIO</c:v>
                </c:pt>
                <c:pt idx="11">
                  <c:v>MILZANO</c:v>
                </c:pt>
                <c:pt idx="12">
                  <c:v>OFFLAGA</c:v>
                </c:pt>
                <c:pt idx="13">
                  <c:v>PAVONE MELLA</c:v>
                </c:pt>
                <c:pt idx="14">
                  <c:v>PONTEVICO</c:v>
                </c:pt>
                <c:pt idx="15">
                  <c:v>PRALBOINO</c:v>
                </c:pt>
                <c:pt idx="16">
                  <c:v>SAN GERVASIO B.NO</c:v>
                </c:pt>
                <c:pt idx="17">
                  <c:v>SENIGA</c:v>
                </c:pt>
                <c:pt idx="18">
                  <c:v>VEROLANUOVA</c:v>
                </c:pt>
                <c:pt idx="19">
                  <c:v>VEROLAVECCHIA</c:v>
                </c:pt>
              </c:strCache>
            </c:strRef>
          </c:cat>
          <c:val>
            <c:numRef>
              <c:f>Riepilogo!$B$6:$B$25</c:f>
              <c:numCache>
                <c:formatCode>General</c:formatCode>
                <c:ptCount val="20"/>
                <c:pt idx="0">
                  <c:v>608.04999999999995</c:v>
                </c:pt>
                <c:pt idx="1">
                  <c:v>1028.42</c:v>
                </c:pt>
                <c:pt idx="2" formatCode="#,##0.00">
                  <c:v>9988.09</c:v>
                </c:pt>
                <c:pt idx="3">
                  <c:v>565.08000000000004</c:v>
                </c:pt>
                <c:pt idx="4">
                  <c:v>1315</c:v>
                </c:pt>
                <c:pt idx="5">
                  <c:v>1971</c:v>
                </c:pt>
                <c:pt idx="6">
                  <c:v>5155</c:v>
                </c:pt>
                <c:pt idx="7">
                  <c:v>2727.41</c:v>
                </c:pt>
                <c:pt idx="8">
                  <c:v>2073.16</c:v>
                </c:pt>
                <c:pt idx="9">
                  <c:v>10167.43</c:v>
                </c:pt>
                <c:pt idx="10">
                  <c:v>8109.58</c:v>
                </c:pt>
                <c:pt idx="11">
                  <c:v>1167.6600000000001</c:v>
                </c:pt>
                <c:pt idx="12" formatCode="0.00">
                  <c:v>3034.2200000000003</c:v>
                </c:pt>
                <c:pt idx="13">
                  <c:v>1508.9</c:v>
                </c:pt>
                <c:pt idx="14" formatCode="0.00">
                  <c:v>5198.75</c:v>
                </c:pt>
                <c:pt idx="15">
                  <c:v>850.67000000000007</c:v>
                </c:pt>
                <c:pt idx="16">
                  <c:v>3221.93</c:v>
                </c:pt>
                <c:pt idx="17">
                  <c:v>696.5</c:v>
                </c:pt>
                <c:pt idx="18">
                  <c:v>1941.91</c:v>
                </c:pt>
                <c:pt idx="19">
                  <c:v>1233.3400000000001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C2-AE42-9914-0C0F0716B141}"/>
            </c:ext>
          </c:extLst>
        </c:ser>
        <c:ser>
          <c:idx val="1"/>
          <c:order val="1"/>
          <c:tx>
            <c:strRef>
              <c:f>Riepilogo!$C$5</c:f>
              <c:strCache>
                <c:ptCount val="1"/>
                <c:pt idx="0">
                  <c:v>A.S 2020-2021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Riepilogo!$A$6:$A$25</c:f>
              <c:strCache>
                <c:ptCount val="20"/>
                <c:pt idx="0">
                  <c:v>ALFIANELLO</c:v>
                </c:pt>
                <c:pt idx="1">
                  <c:v>BASSANO B.NO</c:v>
                </c:pt>
                <c:pt idx="2">
                  <c:v>BAGNOLO MELLA</c:v>
                </c:pt>
                <c:pt idx="3">
                  <c:v>CIGOLE</c:v>
                </c:pt>
                <c:pt idx="4">
                  <c:v>FIESSE</c:v>
                </c:pt>
                <c:pt idx="5">
                  <c:v>GAMBARA</c:v>
                </c:pt>
                <c:pt idx="6">
                  <c:v>GHEDI</c:v>
                </c:pt>
                <c:pt idx="7">
                  <c:v>GOTTOLENGO</c:v>
                </c:pt>
                <c:pt idx="8">
                  <c:v>ISORELLA</c:v>
                </c:pt>
                <c:pt idx="9">
                  <c:v>LENO</c:v>
                </c:pt>
                <c:pt idx="10">
                  <c:v>MANERBIO</c:v>
                </c:pt>
                <c:pt idx="11">
                  <c:v>MILZANO</c:v>
                </c:pt>
                <c:pt idx="12">
                  <c:v>OFFLAGA</c:v>
                </c:pt>
                <c:pt idx="13">
                  <c:v>PAVONE MELLA</c:v>
                </c:pt>
                <c:pt idx="14">
                  <c:v>PONTEVICO</c:v>
                </c:pt>
                <c:pt idx="15">
                  <c:v>PRALBOINO</c:v>
                </c:pt>
                <c:pt idx="16">
                  <c:v>SAN GERVASIO B.NO</c:v>
                </c:pt>
                <c:pt idx="17">
                  <c:v>SENIGA</c:v>
                </c:pt>
                <c:pt idx="18">
                  <c:v>VEROLANUOVA</c:v>
                </c:pt>
                <c:pt idx="19">
                  <c:v>VEROLAVECCHIA</c:v>
                </c:pt>
              </c:strCache>
            </c:strRef>
          </c:cat>
          <c:val>
            <c:numRef>
              <c:f>Riepilogo!$C$6:$C$25</c:f>
              <c:numCache>
                <c:formatCode>General</c:formatCode>
                <c:ptCount val="20"/>
                <c:pt idx="0">
                  <c:v>1325.2</c:v>
                </c:pt>
                <c:pt idx="1">
                  <c:v>1210.75</c:v>
                </c:pt>
                <c:pt idx="2">
                  <c:v>15535.49</c:v>
                </c:pt>
                <c:pt idx="3">
                  <c:v>779</c:v>
                </c:pt>
                <c:pt idx="4">
                  <c:v>2265</c:v>
                </c:pt>
                <c:pt idx="5">
                  <c:v>2509.5</c:v>
                </c:pt>
                <c:pt idx="6">
                  <c:v>8982.01</c:v>
                </c:pt>
                <c:pt idx="7">
                  <c:v>4298.92</c:v>
                </c:pt>
                <c:pt idx="8" formatCode="0.00">
                  <c:v>3400.7299999999996</c:v>
                </c:pt>
                <c:pt idx="9" formatCode="0.00">
                  <c:v>15946.33</c:v>
                </c:pt>
                <c:pt idx="10" formatCode="0.00">
                  <c:v>14094.49</c:v>
                </c:pt>
                <c:pt idx="11" formatCode="0.00">
                  <c:v>1746.75</c:v>
                </c:pt>
                <c:pt idx="12" formatCode="0.00">
                  <c:v>4709.8500000000004</c:v>
                </c:pt>
                <c:pt idx="13" formatCode="0.00">
                  <c:v>1646.5</c:v>
                </c:pt>
                <c:pt idx="14" formatCode="0.00">
                  <c:v>7601.31</c:v>
                </c:pt>
                <c:pt idx="15" formatCode="0.00">
                  <c:v>1471.08</c:v>
                </c:pt>
                <c:pt idx="16" formatCode="0.00">
                  <c:v>4701.1200000000008</c:v>
                </c:pt>
                <c:pt idx="17" formatCode="0.00">
                  <c:v>1143.92</c:v>
                </c:pt>
                <c:pt idx="18" formatCode="0.00">
                  <c:v>3849.4</c:v>
                </c:pt>
                <c:pt idx="19" formatCode="0.00">
                  <c:v>984.46999999999991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C2-AE42-9914-0C0F0716B141}"/>
            </c:ext>
          </c:extLst>
        </c:ser>
        <c:ser>
          <c:idx val="2"/>
          <c:order val="2"/>
          <c:tx>
            <c:strRef>
              <c:f>Riepilogo!$D$5</c:f>
              <c:strCache>
                <c:ptCount val="1"/>
                <c:pt idx="0">
                  <c:v>AS 2021-2022 (dati aggiornati al 31/12/2021)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Riepilogo!$A$6:$A$25</c:f>
              <c:strCache>
                <c:ptCount val="20"/>
                <c:pt idx="0">
                  <c:v>ALFIANELLO</c:v>
                </c:pt>
                <c:pt idx="1">
                  <c:v>BASSANO B.NO</c:v>
                </c:pt>
                <c:pt idx="2">
                  <c:v>BAGNOLO MELLA</c:v>
                </c:pt>
                <c:pt idx="3">
                  <c:v>CIGOLE</c:v>
                </c:pt>
                <c:pt idx="4">
                  <c:v>FIESSE</c:v>
                </c:pt>
                <c:pt idx="5">
                  <c:v>GAMBARA</c:v>
                </c:pt>
                <c:pt idx="6">
                  <c:v>GHEDI</c:v>
                </c:pt>
                <c:pt idx="7">
                  <c:v>GOTTOLENGO</c:v>
                </c:pt>
                <c:pt idx="8">
                  <c:v>ISORELLA</c:v>
                </c:pt>
                <c:pt idx="9">
                  <c:v>LENO</c:v>
                </c:pt>
                <c:pt idx="10">
                  <c:v>MANERBIO</c:v>
                </c:pt>
                <c:pt idx="11">
                  <c:v>MILZANO</c:v>
                </c:pt>
                <c:pt idx="12">
                  <c:v>OFFLAGA</c:v>
                </c:pt>
                <c:pt idx="13">
                  <c:v>PAVONE MELLA</c:v>
                </c:pt>
                <c:pt idx="14">
                  <c:v>PONTEVICO</c:v>
                </c:pt>
                <c:pt idx="15">
                  <c:v>PRALBOINO</c:v>
                </c:pt>
                <c:pt idx="16">
                  <c:v>SAN GERVASIO B.NO</c:v>
                </c:pt>
                <c:pt idx="17">
                  <c:v>SENIGA</c:v>
                </c:pt>
                <c:pt idx="18">
                  <c:v>VEROLANUOVA</c:v>
                </c:pt>
                <c:pt idx="19">
                  <c:v>VEROLAVECCHIA</c:v>
                </c:pt>
              </c:strCache>
            </c:strRef>
          </c:cat>
          <c:val>
            <c:numRef>
              <c:f>Riepilogo!$D$6:$D$25</c:f>
              <c:numCache>
                <c:formatCode>General</c:formatCode>
                <c:ptCount val="20"/>
                <c:pt idx="0">
                  <c:v>619</c:v>
                </c:pt>
                <c:pt idx="1">
                  <c:v>590.58000000000004</c:v>
                </c:pt>
                <c:pt idx="2">
                  <c:v>9091.6</c:v>
                </c:pt>
                <c:pt idx="3">
                  <c:v>320.05</c:v>
                </c:pt>
                <c:pt idx="4">
                  <c:v>856.42</c:v>
                </c:pt>
                <c:pt idx="5">
                  <c:v>1327</c:v>
                </c:pt>
                <c:pt idx="6">
                  <c:v>4022.99</c:v>
                </c:pt>
                <c:pt idx="7">
                  <c:v>2359.25</c:v>
                </c:pt>
                <c:pt idx="8">
                  <c:v>1566.82</c:v>
                </c:pt>
                <c:pt idx="9">
                  <c:v>6598.23</c:v>
                </c:pt>
                <c:pt idx="10">
                  <c:v>7479.42</c:v>
                </c:pt>
                <c:pt idx="11">
                  <c:v>897.5200000000001</c:v>
                </c:pt>
                <c:pt idx="12" formatCode="0.00">
                  <c:v>1587.52</c:v>
                </c:pt>
                <c:pt idx="13" formatCode="0.00">
                  <c:v>622</c:v>
                </c:pt>
                <c:pt idx="14" formatCode="0.00">
                  <c:v>3493.49</c:v>
                </c:pt>
                <c:pt idx="15">
                  <c:v>669.67000000000007</c:v>
                </c:pt>
                <c:pt idx="16">
                  <c:v>1825.83</c:v>
                </c:pt>
                <c:pt idx="17" formatCode="0.00">
                  <c:v>462.3</c:v>
                </c:pt>
                <c:pt idx="18">
                  <c:v>1668.83</c:v>
                </c:pt>
                <c:pt idx="19">
                  <c:v>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C2-AE42-9914-0C0F0716B1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1422144"/>
        <c:axId val="311411952"/>
      </c:barChart>
      <c:catAx>
        <c:axId val="311422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arlow Medium" pitchFamily="2" charset="77"/>
                <a:ea typeface="+mn-ea"/>
                <a:cs typeface="+mn-cs"/>
              </a:defRPr>
            </a:pPr>
            <a:endParaRPr lang="it-IT"/>
          </a:p>
        </c:txPr>
        <c:crossAx val="311411952"/>
        <c:crosses val="autoZero"/>
        <c:auto val="1"/>
        <c:lblAlgn val="ctr"/>
        <c:lblOffset val="100"/>
        <c:noMultiLvlLbl val="0"/>
      </c:catAx>
      <c:valAx>
        <c:axId val="311411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arlow Medium" pitchFamily="2" charset="77"/>
                <a:ea typeface="+mn-ea"/>
                <a:cs typeface="+mn-cs"/>
              </a:defRPr>
            </a:pPr>
            <a:endParaRPr lang="it-IT"/>
          </a:p>
        </c:txPr>
        <c:crossAx val="31142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rlow Medium" pitchFamily="2" charset="77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 2019/2020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Foglio1!$A$3:$A$22</c:f>
              <c:strCache>
                <c:ptCount val="20"/>
                <c:pt idx="0">
                  <c:v>Alfianello</c:v>
                </c:pt>
                <c:pt idx="1">
                  <c:v>Bagnolo M</c:v>
                </c:pt>
                <c:pt idx="2">
                  <c:v>Bassano B.no</c:v>
                </c:pt>
                <c:pt idx="3">
                  <c:v>Cigole</c:v>
                </c:pt>
                <c:pt idx="4">
                  <c:v>Fiesse</c:v>
                </c:pt>
                <c:pt idx="5">
                  <c:v>Gambara</c:v>
                </c:pt>
                <c:pt idx="6">
                  <c:v>Ghedi</c:v>
                </c:pt>
                <c:pt idx="7">
                  <c:v>Gottolengo</c:v>
                </c:pt>
                <c:pt idx="8">
                  <c:v>Isorella</c:v>
                </c:pt>
                <c:pt idx="9">
                  <c:v>Leno</c:v>
                </c:pt>
                <c:pt idx="10">
                  <c:v>Manerbio</c:v>
                </c:pt>
                <c:pt idx="11">
                  <c:v>Milzano</c:v>
                </c:pt>
                <c:pt idx="12">
                  <c:v>Offlaga</c:v>
                </c:pt>
                <c:pt idx="13">
                  <c:v>Pavone Mella</c:v>
                </c:pt>
                <c:pt idx="14">
                  <c:v>Pontevico</c:v>
                </c:pt>
                <c:pt idx="15">
                  <c:v>Pralboino</c:v>
                </c:pt>
                <c:pt idx="16">
                  <c:v>S.Gervasio B.no</c:v>
                </c:pt>
                <c:pt idx="17">
                  <c:v>Seniga</c:v>
                </c:pt>
                <c:pt idx="18">
                  <c:v>Verolanuova</c:v>
                </c:pt>
                <c:pt idx="19">
                  <c:v>Verolavecchia</c:v>
                </c:pt>
              </c:strCache>
            </c:strRef>
          </c:cat>
          <c:val>
            <c:numRef>
              <c:f>Foglio1!$B$3:$B$22</c:f>
              <c:numCache>
                <c:formatCode>General</c:formatCode>
                <c:ptCount val="20"/>
                <c:pt idx="0">
                  <c:v>2</c:v>
                </c:pt>
                <c:pt idx="1">
                  <c:v>37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10</c:v>
                </c:pt>
                <c:pt idx="6">
                  <c:v>17</c:v>
                </c:pt>
                <c:pt idx="7">
                  <c:v>14</c:v>
                </c:pt>
                <c:pt idx="8">
                  <c:v>13</c:v>
                </c:pt>
                <c:pt idx="9">
                  <c:v>44</c:v>
                </c:pt>
                <c:pt idx="10">
                  <c:v>36</c:v>
                </c:pt>
                <c:pt idx="11">
                  <c:v>5</c:v>
                </c:pt>
                <c:pt idx="12">
                  <c:v>14</c:v>
                </c:pt>
                <c:pt idx="13">
                  <c:v>7</c:v>
                </c:pt>
                <c:pt idx="14">
                  <c:v>18</c:v>
                </c:pt>
                <c:pt idx="15">
                  <c:v>3</c:v>
                </c:pt>
                <c:pt idx="16">
                  <c:v>14</c:v>
                </c:pt>
                <c:pt idx="17">
                  <c:v>3</c:v>
                </c:pt>
                <c:pt idx="18">
                  <c:v>12</c:v>
                </c:pt>
                <c:pt idx="1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4D-6049-BE98-70096F0965D9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AS 2020/2021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Foglio1!$A$3:$A$22</c:f>
              <c:strCache>
                <c:ptCount val="20"/>
                <c:pt idx="0">
                  <c:v>Alfianello</c:v>
                </c:pt>
                <c:pt idx="1">
                  <c:v>Bagnolo M</c:v>
                </c:pt>
                <c:pt idx="2">
                  <c:v>Bassano B.no</c:v>
                </c:pt>
                <c:pt idx="3">
                  <c:v>Cigole</c:v>
                </c:pt>
                <c:pt idx="4">
                  <c:v>Fiesse</c:v>
                </c:pt>
                <c:pt idx="5">
                  <c:v>Gambara</c:v>
                </c:pt>
                <c:pt idx="6">
                  <c:v>Ghedi</c:v>
                </c:pt>
                <c:pt idx="7">
                  <c:v>Gottolengo</c:v>
                </c:pt>
                <c:pt idx="8">
                  <c:v>Isorella</c:v>
                </c:pt>
                <c:pt idx="9">
                  <c:v>Leno</c:v>
                </c:pt>
                <c:pt idx="10">
                  <c:v>Manerbio</c:v>
                </c:pt>
                <c:pt idx="11">
                  <c:v>Milzano</c:v>
                </c:pt>
                <c:pt idx="12">
                  <c:v>Offlaga</c:v>
                </c:pt>
                <c:pt idx="13">
                  <c:v>Pavone Mella</c:v>
                </c:pt>
                <c:pt idx="14">
                  <c:v>Pontevico</c:v>
                </c:pt>
                <c:pt idx="15">
                  <c:v>Pralboino</c:v>
                </c:pt>
                <c:pt idx="16">
                  <c:v>S.Gervasio B.no</c:v>
                </c:pt>
                <c:pt idx="17">
                  <c:v>Seniga</c:v>
                </c:pt>
                <c:pt idx="18">
                  <c:v>Verolanuova</c:v>
                </c:pt>
                <c:pt idx="19">
                  <c:v>Verolavecchia</c:v>
                </c:pt>
              </c:strCache>
            </c:strRef>
          </c:cat>
          <c:val>
            <c:numRef>
              <c:f>Foglio1!$C$3:$C$22</c:f>
              <c:numCache>
                <c:formatCode>General</c:formatCode>
                <c:ptCount val="20"/>
                <c:pt idx="0">
                  <c:v>3</c:v>
                </c:pt>
                <c:pt idx="1">
                  <c:v>39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  <c:pt idx="5">
                  <c:v>10</c:v>
                </c:pt>
                <c:pt idx="6">
                  <c:v>22</c:v>
                </c:pt>
                <c:pt idx="7">
                  <c:v>16</c:v>
                </c:pt>
                <c:pt idx="8">
                  <c:v>12</c:v>
                </c:pt>
                <c:pt idx="9">
                  <c:v>45</c:v>
                </c:pt>
                <c:pt idx="10">
                  <c:v>37</c:v>
                </c:pt>
                <c:pt idx="11">
                  <c:v>4</c:v>
                </c:pt>
                <c:pt idx="12">
                  <c:v>14</c:v>
                </c:pt>
                <c:pt idx="13">
                  <c:v>5</c:v>
                </c:pt>
                <c:pt idx="14">
                  <c:v>18</c:v>
                </c:pt>
                <c:pt idx="15">
                  <c:v>3</c:v>
                </c:pt>
                <c:pt idx="16">
                  <c:v>12</c:v>
                </c:pt>
                <c:pt idx="17">
                  <c:v>3</c:v>
                </c:pt>
                <c:pt idx="18">
                  <c:v>17</c:v>
                </c:pt>
                <c:pt idx="1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4D-6049-BE98-70096F0965D9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AS 2021/2022 ( dati al 31/2/21)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Foglio1!$A$3:$A$22</c:f>
              <c:strCache>
                <c:ptCount val="20"/>
                <c:pt idx="0">
                  <c:v>Alfianello</c:v>
                </c:pt>
                <c:pt idx="1">
                  <c:v>Bagnolo M</c:v>
                </c:pt>
                <c:pt idx="2">
                  <c:v>Bassano B.no</c:v>
                </c:pt>
                <c:pt idx="3">
                  <c:v>Cigole</c:v>
                </c:pt>
                <c:pt idx="4">
                  <c:v>Fiesse</c:v>
                </c:pt>
                <c:pt idx="5">
                  <c:v>Gambara</c:v>
                </c:pt>
                <c:pt idx="6">
                  <c:v>Ghedi</c:v>
                </c:pt>
                <c:pt idx="7">
                  <c:v>Gottolengo</c:v>
                </c:pt>
                <c:pt idx="8">
                  <c:v>Isorella</c:v>
                </c:pt>
                <c:pt idx="9">
                  <c:v>Leno</c:v>
                </c:pt>
                <c:pt idx="10">
                  <c:v>Manerbio</c:v>
                </c:pt>
                <c:pt idx="11">
                  <c:v>Milzano</c:v>
                </c:pt>
                <c:pt idx="12">
                  <c:v>Offlaga</c:v>
                </c:pt>
                <c:pt idx="13">
                  <c:v>Pavone Mella</c:v>
                </c:pt>
                <c:pt idx="14">
                  <c:v>Pontevico</c:v>
                </c:pt>
                <c:pt idx="15">
                  <c:v>Pralboino</c:v>
                </c:pt>
                <c:pt idx="16">
                  <c:v>S.Gervasio B.no</c:v>
                </c:pt>
                <c:pt idx="17">
                  <c:v>Seniga</c:v>
                </c:pt>
                <c:pt idx="18">
                  <c:v>Verolanuova</c:v>
                </c:pt>
                <c:pt idx="19">
                  <c:v>Verolavecchia</c:v>
                </c:pt>
              </c:strCache>
            </c:strRef>
          </c:cat>
          <c:val>
            <c:numRef>
              <c:f>Foglio1!$D$3:$D$22</c:f>
              <c:numCache>
                <c:formatCode>General</c:formatCode>
                <c:ptCount val="20"/>
                <c:pt idx="0">
                  <c:v>5</c:v>
                </c:pt>
                <c:pt idx="1">
                  <c:v>54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10</c:v>
                </c:pt>
                <c:pt idx="6">
                  <c:v>24</c:v>
                </c:pt>
                <c:pt idx="7">
                  <c:v>14</c:v>
                </c:pt>
                <c:pt idx="8">
                  <c:v>11</c:v>
                </c:pt>
                <c:pt idx="9">
                  <c:v>46</c:v>
                </c:pt>
                <c:pt idx="10">
                  <c:v>47</c:v>
                </c:pt>
                <c:pt idx="11">
                  <c:v>5</c:v>
                </c:pt>
                <c:pt idx="12">
                  <c:v>11</c:v>
                </c:pt>
                <c:pt idx="13">
                  <c:v>5</c:v>
                </c:pt>
                <c:pt idx="14">
                  <c:v>16</c:v>
                </c:pt>
                <c:pt idx="15">
                  <c:v>3</c:v>
                </c:pt>
                <c:pt idx="16">
                  <c:v>12</c:v>
                </c:pt>
                <c:pt idx="17">
                  <c:v>3</c:v>
                </c:pt>
                <c:pt idx="18">
                  <c:v>19</c:v>
                </c:pt>
                <c:pt idx="1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4D-6049-BE98-70096F0965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0326728"/>
        <c:axId val="310329472"/>
      </c:barChart>
      <c:catAx>
        <c:axId val="31032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arlow Medium" pitchFamily="2" charset="77"/>
                <a:ea typeface="+mn-ea"/>
                <a:cs typeface="+mn-cs"/>
              </a:defRPr>
            </a:pPr>
            <a:endParaRPr lang="it-IT"/>
          </a:p>
        </c:txPr>
        <c:crossAx val="310329472"/>
        <c:crosses val="autoZero"/>
        <c:auto val="1"/>
        <c:lblAlgn val="ctr"/>
        <c:lblOffset val="100"/>
        <c:noMultiLvlLbl val="0"/>
      </c:catAx>
      <c:valAx>
        <c:axId val="310329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10326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rlow Medium" pitchFamily="2" charset="77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83" name="Shape 48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285764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6"/>
          <p:cNvSpPr>
            <a:spLocks noGrp="1"/>
          </p:cNvSpPr>
          <p:nvPr>
            <p:ph type="pic" sz="half" idx="21"/>
          </p:nvPr>
        </p:nvSpPr>
        <p:spPr>
          <a:xfrm>
            <a:off x="7507288" y="0"/>
            <a:ext cx="3911601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" name="Titolo Testo"/>
          <p:cNvSpPr txBox="1">
            <a:spLocks noGrp="1"/>
          </p:cNvSpPr>
          <p:nvPr>
            <p:ph type="title"/>
          </p:nvPr>
        </p:nvSpPr>
        <p:spPr>
          <a:xfrm>
            <a:off x="762000" y="1158301"/>
            <a:ext cx="6013476" cy="2596613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t>Titolo Testo</a:t>
            </a:r>
          </a:p>
        </p:txBody>
      </p:sp>
      <p:sp>
        <p:nvSpPr>
          <p:cNvPr id="1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403;p33"/>
          <p:cNvSpPr/>
          <p:nvPr/>
        </p:nvSpPr>
        <p:spPr>
          <a:xfrm flipH="1">
            <a:off x="2268199" y="3134138"/>
            <a:ext cx="1" cy="2195206"/>
          </a:xfrm>
          <a:prstGeom prst="line">
            <a:avLst/>
          </a:prstGeom>
          <a:ln w="19050">
            <a:solidFill>
              <a:schemeClr val="accent2"/>
            </a:solidFill>
            <a:head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7" name="Google Shape;1405;p33"/>
          <p:cNvSpPr/>
          <p:nvPr/>
        </p:nvSpPr>
        <p:spPr>
          <a:xfrm>
            <a:off x="-135467" y="5506139"/>
            <a:ext cx="9321859" cy="1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8" name="Google Shape;1407;p33"/>
          <p:cNvSpPr/>
          <p:nvPr/>
        </p:nvSpPr>
        <p:spPr>
          <a:xfrm flipH="1">
            <a:off x="5971597" y="3134138"/>
            <a:ext cx="1" cy="2195206"/>
          </a:xfrm>
          <a:prstGeom prst="line">
            <a:avLst/>
          </a:prstGeom>
          <a:ln w="19050">
            <a:solidFill>
              <a:schemeClr val="accent2"/>
            </a:solidFill>
            <a:head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9" name="Rectangle 20"/>
          <p:cNvSpPr/>
          <p:nvPr/>
        </p:nvSpPr>
        <p:spPr>
          <a:xfrm>
            <a:off x="1998508" y="5254673"/>
            <a:ext cx="520448" cy="50293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120" name="Company timeline"/>
          <p:cNvSpPr txBox="1">
            <a:spLocks noGrp="1"/>
          </p:cNvSpPr>
          <p:nvPr>
            <p:ph type="title" hasCustomPrompt="1"/>
          </p:nvPr>
        </p:nvSpPr>
        <p:spPr>
          <a:xfrm>
            <a:off x="762000" y="342900"/>
            <a:ext cx="10656889" cy="1354138"/>
          </a:xfrm>
          <a:prstGeom prst="rect">
            <a:avLst/>
          </a:prstGeom>
        </p:spPr>
        <p:txBody>
          <a:bodyPr/>
          <a:lstStyle/>
          <a:p>
            <a:r>
              <a:t>Company timeline</a:t>
            </a:r>
          </a:p>
        </p:txBody>
      </p:sp>
      <p:sp>
        <p:nvSpPr>
          <p:cNvPr id="121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27060" y="2854325"/>
            <a:ext cx="1620983" cy="574675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>
                <a:latin typeface="Avenir Black"/>
                <a:ea typeface="Avenir Black"/>
                <a:cs typeface="Avenir Black"/>
                <a:sym typeface="Avenir Black"/>
              </a:defRPr>
            </a:lvl1pPr>
            <a:lvl2pPr>
              <a:buFontTx/>
              <a:defRPr>
                <a:latin typeface="Avenir Black"/>
                <a:ea typeface="Avenir Black"/>
                <a:cs typeface="Avenir Black"/>
                <a:sym typeface="Avenir Black"/>
              </a:defRPr>
            </a:lvl2pPr>
            <a:lvl3pPr>
              <a:buFontTx/>
              <a:defRPr>
                <a:latin typeface="Avenir Black"/>
                <a:ea typeface="Avenir Black"/>
                <a:cs typeface="Avenir Black"/>
                <a:sym typeface="Avenir Black"/>
              </a:defRPr>
            </a:lvl3pPr>
            <a:lvl4pPr>
              <a:buFontTx/>
              <a:defRPr>
                <a:latin typeface="Avenir Black"/>
                <a:ea typeface="Avenir Black"/>
                <a:cs typeface="Avenir Black"/>
                <a:sym typeface="Avenir Black"/>
              </a:defRPr>
            </a:lvl4pPr>
            <a:lvl5pPr>
              <a:buFontTx/>
              <a:defRPr>
                <a:latin typeface="Avenir Black"/>
                <a:ea typeface="Avenir Black"/>
                <a:cs typeface="Avenir Black"/>
                <a:sym typeface="Avenir Black"/>
              </a:defRPr>
            </a:lvl5pPr>
          </a:lstStyle>
          <a:p>
            <a:r>
              <a:t>2005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2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6130457" y="2854325"/>
            <a:ext cx="1620984" cy="574675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r>
              <a:t>2010</a:t>
            </a:r>
          </a:p>
        </p:txBody>
      </p:sp>
      <p:sp>
        <p:nvSpPr>
          <p:cNvPr id="123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998508" y="5266735"/>
            <a:ext cx="502933" cy="487953"/>
          </a:xfrm>
          <a:prstGeom prst="rect">
            <a:avLst/>
          </a:prstGeom>
        </p:spPr>
        <p:txBody>
          <a:bodyPr anchor="ctr"/>
          <a:lstStyle>
            <a:lvl1pPr marL="0" indent="0" algn="ctr">
              <a:buSzTx/>
              <a:buFontTx/>
              <a:buNone/>
              <a:defRPr sz="1800"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r>
              <a:t>1</a:t>
            </a:r>
          </a:p>
        </p:txBody>
      </p:sp>
      <p:sp>
        <p:nvSpPr>
          <p:cNvPr id="124" name="Rectangle 22"/>
          <p:cNvSpPr/>
          <p:nvPr/>
        </p:nvSpPr>
        <p:spPr>
          <a:xfrm>
            <a:off x="5720131" y="5254673"/>
            <a:ext cx="520448" cy="50293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125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5720131" y="5266735"/>
            <a:ext cx="502933" cy="487953"/>
          </a:xfrm>
          <a:prstGeom prst="rect">
            <a:avLst/>
          </a:prstGeom>
        </p:spPr>
        <p:txBody>
          <a:bodyPr anchor="ctr"/>
          <a:lstStyle>
            <a:lvl1pPr marL="0" indent="0" algn="ctr">
              <a:buSzTx/>
              <a:buFontTx/>
              <a:buNone/>
              <a:defRPr sz="1800"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r>
              <a:t>2</a:t>
            </a:r>
          </a:p>
        </p:txBody>
      </p:sp>
      <p:sp>
        <p:nvSpPr>
          <p:cNvPr id="126" name="Rectangle 24"/>
          <p:cNvSpPr/>
          <p:nvPr/>
        </p:nvSpPr>
        <p:spPr>
          <a:xfrm>
            <a:off x="9186391" y="4946746"/>
            <a:ext cx="1157753" cy="1118789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12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bg>
      <p:bgPr>
        <a:solidFill>
          <a:schemeClr val="accent5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21"/>
          <p:cNvSpPr/>
          <p:nvPr/>
        </p:nvSpPr>
        <p:spPr>
          <a:xfrm>
            <a:off x="8785128" y="1136011"/>
            <a:ext cx="1627543" cy="390680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149" name="Rectangle 20"/>
          <p:cNvSpPr/>
          <p:nvPr/>
        </p:nvSpPr>
        <p:spPr>
          <a:xfrm>
            <a:off x="4670328" y="1085211"/>
            <a:ext cx="1627543" cy="390680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150" name="Rectangle 11"/>
          <p:cNvSpPr/>
          <p:nvPr/>
        </p:nvSpPr>
        <p:spPr>
          <a:xfrm>
            <a:off x="1844854" y="1146636"/>
            <a:ext cx="1627542" cy="390680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151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-363539" y="7335045"/>
            <a:ext cx="8516940" cy="193833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/>
            </a:lvl1pPr>
            <a:lvl2pPr marL="685800" indent="-228600">
              <a:buFontTx/>
              <a:defRPr sz="2000"/>
            </a:lvl2pPr>
            <a:lvl3pPr marL="1168400" indent="-254000">
              <a:buFontTx/>
              <a:defRPr sz="2000"/>
            </a:lvl3pPr>
            <a:lvl4pPr marL="1698171" indent="-326571">
              <a:buFontTx/>
              <a:defRPr sz="2000"/>
            </a:lvl4pPr>
            <a:lvl5pPr marL="2155371" indent="-326571">
              <a:buFontTx/>
              <a:defRPr sz="2000"/>
            </a:lvl5pPr>
          </a:lstStyle>
          <a:p>
            <a:r>
              <a:t>Write about your company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52" name="Google Shape;172;p20"/>
          <p:cNvSpPr/>
          <p:nvPr/>
        </p:nvSpPr>
        <p:spPr>
          <a:xfrm>
            <a:off x="7989007" y="1442271"/>
            <a:ext cx="2071659" cy="5415730"/>
          </a:xfrm>
          <a:prstGeom prst="rect">
            <a:avLst/>
          </a:prstGeom>
          <a:solidFill>
            <a:schemeClr val="accent2">
              <a:alpha val="2962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53" name="Google Shape;174;p20"/>
          <p:cNvSpPr/>
          <p:nvPr/>
        </p:nvSpPr>
        <p:spPr>
          <a:xfrm>
            <a:off x="2174113" y="1457525"/>
            <a:ext cx="2071660" cy="5415730"/>
          </a:xfrm>
          <a:prstGeom prst="rect">
            <a:avLst/>
          </a:prstGeom>
          <a:solidFill>
            <a:schemeClr val="accent2">
              <a:alpha val="2962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54" name="Google Shape;176;p20"/>
          <p:cNvSpPr/>
          <p:nvPr/>
        </p:nvSpPr>
        <p:spPr>
          <a:xfrm>
            <a:off x="5055332" y="354248"/>
            <a:ext cx="2071659" cy="6503752"/>
          </a:xfrm>
          <a:prstGeom prst="rect">
            <a:avLst/>
          </a:prstGeom>
          <a:solidFill>
            <a:schemeClr val="accent2">
              <a:alpha val="2962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55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2174875" y="1443037"/>
            <a:ext cx="2071689" cy="543083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56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5054541" y="342372"/>
            <a:ext cx="2071689" cy="651562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57" name="Picture Placeholder 5"/>
          <p:cNvSpPr>
            <a:spLocks noGrp="1"/>
          </p:cNvSpPr>
          <p:nvPr>
            <p:ph type="pic" sz="quarter" idx="23"/>
          </p:nvPr>
        </p:nvSpPr>
        <p:spPr>
          <a:xfrm>
            <a:off x="7989007" y="1442267"/>
            <a:ext cx="2071689" cy="541573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5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olo Test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t>Titolo Testo</a:t>
            </a:r>
          </a:p>
        </p:txBody>
      </p:sp>
      <p:sp>
        <p:nvSpPr>
          <p:cNvPr id="166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>
                <a:solidFill>
                  <a:srgbClr val="9B9B9B"/>
                </a:solidFill>
              </a:defRPr>
            </a:lvl1pPr>
            <a:lvl2pPr marL="0" indent="457200">
              <a:buSzTx/>
              <a:buFontTx/>
              <a:buNone/>
              <a:defRPr>
                <a:solidFill>
                  <a:srgbClr val="9B9B9B"/>
                </a:solidFill>
              </a:defRPr>
            </a:lvl2pPr>
            <a:lvl3pPr marL="0" indent="914400">
              <a:buSzTx/>
              <a:buFontTx/>
              <a:buNone/>
              <a:defRPr>
                <a:solidFill>
                  <a:srgbClr val="9B9B9B"/>
                </a:solidFill>
              </a:defRPr>
            </a:lvl3pPr>
            <a:lvl4pPr marL="0" indent="1371600">
              <a:buSzTx/>
              <a:buFontTx/>
              <a:buNone/>
              <a:defRPr>
                <a:solidFill>
                  <a:srgbClr val="9B9B9B"/>
                </a:solidFill>
              </a:defRPr>
            </a:lvl4pPr>
            <a:lvl5pPr marL="0" indent="1828800">
              <a:buSzTx/>
              <a:buFontTx/>
              <a:buNone/>
              <a:defRPr>
                <a:solidFill>
                  <a:srgbClr val="9B9B9B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6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Rectangle 6"/>
          <p:cNvSpPr/>
          <p:nvPr/>
        </p:nvSpPr>
        <p:spPr>
          <a:xfrm>
            <a:off x="11534078" y="3100039"/>
            <a:ext cx="657923" cy="657923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53" name="Rectangle 8"/>
          <p:cNvSpPr/>
          <p:nvPr/>
        </p:nvSpPr>
        <p:spPr>
          <a:xfrm>
            <a:off x="0" y="342899"/>
            <a:ext cx="647700" cy="334434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54" name="Rectangle 13"/>
          <p:cNvSpPr/>
          <p:nvPr/>
        </p:nvSpPr>
        <p:spPr>
          <a:xfrm>
            <a:off x="1119841" y="2896829"/>
            <a:ext cx="2918759" cy="312838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55" name="Rectangle 14"/>
          <p:cNvSpPr/>
          <p:nvPr/>
        </p:nvSpPr>
        <p:spPr>
          <a:xfrm>
            <a:off x="-262393" y="3100039"/>
            <a:ext cx="2652059" cy="432213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56" name="Rectangle 9"/>
          <p:cNvSpPr/>
          <p:nvPr/>
        </p:nvSpPr>
        <p:spPr>
          <a:xfrm>
            <a:off x="0" y="2200275"/>
            <a:ext cx="12192001" cy="245745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57" name="Picture Placeholder 12"/>
          <p:cNvSpPr>
            <a:spLocks noGrp="1"/>
          </p:cNvSpPr>
          <p:nvPr>
            <p:ph type="pic" sz="quarter" idx="21"/>
          </p:nvPr>
        </p:nvSpPr>
        <p:spPr>
          <a:xfrm>
            <a:off x="8196146" y="1224894"/>
            <a:ext cx="2419816" cy="430913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58" name="Titolo Testo"/>
          <p:cNvSpPr txBox="1">
            <a:spLocks noGrp="1"/>
          </p:cNvSpPr>
          <p:nvPr>
            <p:ph type="title"/>
          </p:nvPr>
        </p:nvSpPr>
        <p:spPr>
          <a:xfrm>
            <a:off x="762000" y="342900"/>
            <a:ext cx="10656889" cy="1354138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59" name="Google Shape;311;p31"/>
          <p:cNvSpPr/>
          <p:nvPr/>
        </p:nvSpPr>
        <p:spPr>
          <a:xfrm>
            <a:off x="13061932" y="842843"/>
            <a:ext cx="2577668" cy="51723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616" y="901"/>
                </a:moveTo>
                <a:lnTo>
                  <a:pt x="3711" y="925"/>
                </a:lnTo>
                <a:lnTo>
                  <a:pt x="3758" y="972"/>
                </a:lnTo>
                <a:lnTo>
                  <a:pt x="3758" y="1067"/>
                </a:lnTo>
                <a:lnTo>
                  <a:pt x="3711" y="1114"/>
                </a:lnTo>
                <a:lnTo>
                  <a:pt x="3616" y="1138"/>
                </a:lnTo>
                <a:lnTo>
                  <a:pt x="3425" y="1138"/>
                </a:lnTo>
                <a:lnTo>
                  <a:pt x="3330" y="1114"/>
                </a:lnTo>
                <a:lnTo>
                  <a:pt x="3282" y="1067"/>
                </a:lnTo>
                <a:lnTo>
                  <a:pt x="3282" y="972"/>
                </a:lnTo>
                <a:lnTo>
                  <a:pt x="3330" y="925"/>
                </a:lnTo>
                <a:lnTo>
                  <a:pt x="3425" y="901"/>
                </a:lnTo>
                <a:close/>
                <a:moveTo>
                  <a:pt x="10800" y="782"/>
                </a:moveTo>
                <a:lnTo>
                  <a:pt x="10990" y="806"/>
                </a:lnTo>
                <a:lnTo>
                  <a:pt x="11133" y="853"/>
                </a:lnTo>
                <a:lnTo>
                  <a:pt x="11228" y="925"/>
                </a:lnTo>
                <a:lnTo>
                  <a:pt x="11275" y="1020"/>
                </a:lnTo>
                <a:lnTo>
                  <a:pt x="11228" y="1114"/>
                </a:lnTo>
                <a:lnTo>
                  <a:pt x="11133" y="1185"/>
                </a:lnTo>
                <a:lnTo>
                  <a:pt x="10990" y="1233"/>
                </a:lnTo>
                <a:lnTo>
                  <a:pt x="10800" y="1256"/>
                </a:lnTo>
                <a:lnTo>
                  <a:pt x="10609" y="1233"/>
                </a:lnTo>
                <a:lnTo>
                  <a:pt x="10466" y="1185"/>
                </a:lnTo>
                <a:lnTo>
                  <a:pt x="10372" y="1114"/>
                </a:lnTo>
                <a:lnTo>
                  <a:pt x="10324" y="1020"/>
                </a:lnTo>
                <a:lnTo>
                  <a:pt x="10372" y="925"/>
                </a:lnTo>
                <a:lnTo>
                  <a:pt x="10466" y="853"/>
                </a:lnTo>
                <a:lnTo>
                  <a:pt x="10609" y="806"/>
                </a:lnTo>
                <a:lnTo>
                  <a:pt x="10800" y="782"/>
                </a:lnTo>
                <a:close/>
                <a:moveTo>
                  <a:pt x="20601" y="1826"/>
                </a:moveTo>
                <a:lnTo>
                  <a:pt x="20648" y="1849"/>
                </a:lnTo>
                <a:lnTo>
                  <a:pt x="20648" y="19158"/>
                </a:lnTo>
                <a:lnTo>
                  <a:pt x="999" y="19158"/>
                </a:lnTo>
                <a:lnTo>
                  <a:pt x="999" y="1849"/>
                </a:lnTo>
                <a:lnTo>
                  <a:pt x="1046" y="1826"/>
                </a:lnTo>
                <a:close/>
                <a:moveTo>
                  <a:pt x="10800" y="190"/>
                </a:moveTo>
                <a:lnTo>
                  <a:pt x="13416" y="213"/>
                </a:lnTo>
                <a:lnTo>
                  <a:pt x="16128" y="261"/>
                </a:lnTo>
                <a:lnTo>
                  <a:pt x="18460" y="332"/>
                </a:lnTo>
                <a:lnTo>
                  <a:pt x="19316" y="379"/>
                </a:lnTo>
                <a:lnTo>
                  <a:pt x="18460" y="356"/>
                </a:lnTo>
                <a:lnTo>
                  <a:pt x="16128" y="284"/>
                </a:lnTo>
                <a:lnTo>
                  <a:pt x="13416" y="237"/>
                </a:lnTo>
                <a:lnTo>
                  <a:pt x="10800" y="213"/>
                </a:lnTo>
                <a:lnTo>
                  <a:pt x="8183" y="237"/>
                </a:lnTo>
                <a:lnTo>
                  <a:pt x="5471" y="284"/>
                </a:lnTo>
                <a:lnTo>
                  <a:pt x="3140" y="356"/>
                </a:lnTo>
                <a:lnTo>
                  <a:pt x="2283" y="379"/>
                </a:lnTo>
                <a:lnTo>
                  <a:pt x="1712" y="427"/>
                </a:lnTo>
                <a:lnTo>
                  <a:pt x="1379" y="474"/>
                </a:lnTo>
                <a:lnTo>
                  <a:pt x="1142" y="521"/>
                </a:lnTo>
                <a:lnTo>
                  <a:pt x="903" y="593"/>
                </a:lnTo>
                <a:lnTo>
                  <a:pt x="714" y="664"/>
                </a:lnTo>
                <a:lnTo>
                  <a:pt x="571" y="759"/>
                </a:lnTo>
                <a:lnTo>
                  <a:pt x="475" y="853"/>
                </a:lnTo>
                <a:lnTo>
                  <a:pt x="381" y="996"/>
                </a:lnTo>
                <a:lnTo>
                  <a:pt x="381" y="20509"/>
                </a:lnTo>
                <a:lnTo>
                  <a:pt x="333" y="20367"/>
                </a:lnTo>
                <a:lnTo>
                  <a:pt x="333" y="1138"/>
                </a:lnTo>
                <a:lnTo>
                  <a:pt x="381" y="972"/>
                </a:lnTo>
                <a:lnTo>
                  <a:pt x="428" y="853"/>
                </a:lnTo>
                <a:lnTo>
                  <a:pt x="523" y="735"/>
                </a:lnTo>
                <a:lnTo>
                  <a:pt x="666" y="640"/>
                </a:lnTo>
                <a:lnTo>
                  <a:pt x="856" y="569"/>
                </a:lnTo>
                <a:lnTo>
                  <a:pt x="1094" y="498"/>
                </a:lnTo>
                <a:lnTo>
                  <a:pt x="1379" y="450"/>
                </a:lnTo>
                <a:lnTo>
                  <a:pt x="1712" y="403"/>
                </a:lnTo>
                <a:lnTo>
                  <a:pt x="2283" y="379"/>
                </a:lnTo>
                <a:lnTo>
                  <a:pt x="3140" y="332"/>
                </a:lnTo>
                <a:lnTo>
                  <a:pt x="5471" y="261"/>
                </a:lnTo>
                <a:lnTo>
                  <a:pt x="8183" y="213"/>
                </a:lnTo>
                <a:lnTo>
                  <a:pt x="10800" y="190"/>
                </a:lnTo>
                <a:close/>
                <a:moveTo>
                  <a:pt x="19316" y="379"/>
                </a:moveTo>
                <a:lnTo>
                  <a:pt x="19887" y="403"/>
                </a:lnTo>
                <a:lnTo>
                  <a:pt x="20220" y="450"/>
                </a:lnTo>
                <a:lnTo>
                  <a:pt x="20505" y="498"/>
                </a:lnTo>
                <a:lnTo>
                  <a:pt x="20744" y="569"/>
                </a:lnTo>
                <a:lnTo>
                  <a:pt x="20933" y="640"/>
                </a:lnTo>
                <a:lnTo>
                  <a:pt x="21076" y="735"/>
                </a:lnTo>
                <a:lnTo>
                  <a:pt x="21172" y="853"/>
                </a:lnTo>
                <a:lnTo>
                  <a:pt x="21219" y="972"/>
                </a:lnTo>
                <a:lnTo>
                  <a:pt x="21267" y="1138"/>
                </a:lnTo>
                <a:lnTo>
                  <a:pt x="21267" y="20367"/>
                </a:lnTo>
                <a:lnTo>
                  <a:pt x="21172" y="20651"/>
                </a:lnTo>
                <a:lnTo>
                  <a:pt x="21076" y="20770"/>
                </a:lnTo>
                <a:lnTo>
                  <a:pt x="20933" y="20865"/>
                </a:lnTo>
                <a:lnTo>
                  <a:pt x="20744" y="20960"/>
                </a:lnTo>
                <a:lnTo>
                  <a:pt x="20505" y="21007"/>
                </a:lnTo>
                <a:lnTo>
                  <a:pt x="20220" y="21078"/>
                </a:lnTo>
                <a:lnTo>
                  <a:pt x="19887" y="21102"/>
                </a:lnTo>
                <a:lnTo>
                  <a:pt x="18745" y="21197"/>
                </a:lnTo>
                <a:lnTo>
                  <a:pt x="16747" y="21292"/>
                </a:lnTo>
                <a:lnTo>
                  <a:pt x="15510" y="21339"/>
                </a:lnTo>
                <a:lnTo>
                  <a:pt x="14082" y="21387"/>
                </a:lnTo>
                <a:lnTo>
                  <a:pt x="12512" y="21410"/>
                </a:lnTo>
                <a:lnTo>
                  <a:pt x="9087" y="21410"/>
                </a:lnTo>
                <a:lnTo>
                  <a:pt x="7517" y="21387"/>
                </a:lnTo>
                <a:lnTo>
                  <a:pt x="6089" y="21339"/>
                </a:lnTo>
                <a:lnTo>
                  <a:pt x="4852" y="21292"/>
                </a:lnTo>
                <a:lnTo>
                  <a:pt x="2854" y="21197"/>
                </a:lnTo>
                <a:lnTo>
                  <a:pt x="1712" y="21102"/>
                </a:lnTo>
                <a:lnTo>
                  <a:pt x="1379" y="21078"/>
                </a:lnTo>
                <a:lnTo>
                  <a:pt x="1094" y="21007"/>
                </a:lnTo>
                <a:lnTo>
                  <a:pt x="903" y="20960"/>
                </a:lnTo>
                <a:lnTo>
                  <a:pt x="666" y="20865"/>
                </a:lnTo>
                <a:lnTo>
                  <a:pt x="523" y="20770"/>
                </a:lnTo>
                <a:lnTo>
                  <a:pt x="428" y="20651"/>
                </a:lnTo>
                <a:lnTo>
                  <a:pt x="381" y="20509"/>
                </a:lnTo>
                <a:lnTo>
                  <a:pt x="475" y="20651"/>
                </a:lnTo>
                <a:lnTo>
                  <a:pt x="571" y="20746"/>
                </a:lnTo>
                <a:lnTo>
                  <a:pt x="714" y="20841"/>
                </a:lnTo>
                <a:lnTo>
                  <a:pt x="903" y="20936"/>
                </a:lnTo>
                <a:lnTo>
                  <a:pt x="1142" y="21007"/>
                </a:lnTo>
                <a:lnTo>
                  <a:pt x="1427" y="21054"/>
                </a:lnTo>
                <a:lnTo>
                  <a:pt x="1712" y="21102"/>
                </a:lnTo>
                <a:lnTo>
                  <a:pt x="2854" y="21173"/>
                </a:lnTo>
                <a:lnTo>
                  <a:pt x="4852" y="21268"/>
                </a:lnTo>
                <a:lnTo>
                  <a:pt x="6089" y="21315"/>
                </a:lnTo>
                <a:lnTo>
                  <a:pt x="7517" y="21363"/>
                </a:lnTo>
                <a:lnTo>
                  <a:pt x="9087" y="21387"/>
                </a:lnTo>
                <a:lnTo>
                  <a:pt x="12512" y="21387"/>
                </a:lnTo>
                <a:lnTo>
                  <a:pt x="14082" y="21363"/>
                </a:lnTo>
                <a:lnTo>
                  <a:pt x="15510" y="21315"/>
                </a:lnTo>
                <a:lnTo>
                  <a:pt x="16747" y="21268"/>
                </a:lnTo>
                <a:lnTo>
                  <a:pt x="18745" y="21173"/>
                </a:lnTo>
                <a:lnTo>
                  <a:pt x="19887" y="21102"/>
                </a:lnTo>
                <a:lnTo>
                  <a:pt x="20220" y="21054"/>
                </a:lnTo>
                <a:lnTo>
                  <a:pt x="20458" y="21007"/>
                </a:lnTo>
                <a:lnTo>
                  <a:pt x="20696" y="20936"/>
                </a:lnTo>
                <a:lnTo>
                  <a:pt x="20886" y="20841"/>
                </a:lnTo>
                <a:lnTo>
                  <a:pt x="21029" y="20746"/>
                </a:lnTo>
                <a:lnTo>
                  <a:pt x="21124" y="20651"/>
                </a:lnTo>
                <a:lnTo>
                  <a:pt x="21219" y="20509"/>
                </a:lnTo>
                <a:lnTo>
                  <a:pt x="21219" y="996"/>
                </a:lnTo>
                <a:lnTo>
                  <a:pt x="21124" y="853"/>
                </a:lnTo>
                <a:lnTo>
                  <a:pt x="21029" y="759"/>
                </a:lnTo>
                <a:lnTo>
                  <a:pt x="20886" y="664"/>
                </a:lnTo>
                <a:lnTo>
                  <a:pt x="20696" y="593"/>
                </a:lnTo>
                <a:lnTo>
                  <a:pt x="20458" y="521"/>
                </a:lnTo>
                <a:lnTo>
                  <a:pt x="20220" y="474"/>
                </a:lnTo>
                <a:lnTo>
                  <a:pt x="19887" y="427"/>
                </a:lnTo>
                <a:lnTo>
                  <a:pt x="19316" y="379"/>
                </a:lnTo>
                <a:close/>
                <a:moveTo>
                  <a:pt x="10800" y="0"/>
                </a:moveTo>
                <a:lnTo>
                  <a:pt x="8135" y="24"/>
                </a:lnTo>
                <a:lnTo>
                  <a:pt x="5423" y="71"/>
                </a:lnTo>
                <a:lnTo>
                  <a:pt x="3092" y="142"/>
                </a:lnTo>
                <a:lnTo>
                  <a:pt x="2236" y="190"/>
                </a:lnTo>
                <a:lnTo>
                  <a:pt x="1618" y="237"/>
                </a:lnTo>
                <a:lnTo>
                  <a:pt x="1236" y="284"/>
                </a:lnTo>
                <a:lnTo>
                  <a:pt x="903" y="356"/>
                </a:lnTo>
                <a:lnTo>
                  <a:pt x="618" y="427"/>
                </a:lnTo>
                <a:lnTo>
                  <a:pt x="381" y="521"/>
                </a:lnTo>
                <a:lnTo>
                  <a:pt x="238" y="664"/>
                </a:lnTo>
                <a:lnTo>
                  <a:pt x="95" y="782"/>
                </a:lnTo>
                <a:lnTo>
                  <a:pt x="0" y="948"/>
                </a:lnTo>
                <a:lnTo>
                  <a:pt x="0" y="20557"/>
                </a:lnTo>
                <a:lnTo>
                  <a:pt x="95" y="20699"/>
                </a:lnTo>
                <a:lnTo>
                  <a:pt x="238" y="20865"/>
                </a:lnTo>
                <a:lnTo>
                  <a:pt x="428" y="20984"/>
                </a:lnTo>
                <a:lnTo>
                  <a:pt x="666" y="21078"/>
                </a:lnTo>
                <a:lnTo>
                  <a:pt x="951" y="21173"/>
                </a:lnTo>
                <a:lnTo>
                  <a:pt x="1284" y="21244"/>
                </a:lnTo>
                <a:lnTo>
                  <a:pt x="1618" y="21292"/>
                </a:lnTo>
                <a:lnTo>
                  <a:pt x="2807" y="21363"/>
                </a:lnTo>
                <a:lnTo>
                  <a:pt x="4805" y="21481"/>
                </a:lnTo>
                <a:lnTo>
                  <a:pt x="6089" y="21529"/>
                </a:lnTo>
                <a:lnTo>
                  <a:pt x="7517" y="21552"/>
                </a:lnTo>
                <a:lnTo>
                  <a:pt x="9087" y="21576"/>
                </a:lnTo>
                <a:lnTo>
                  <a:pt x="10800" y="21600"/>
                </a:lnTo>
                <a:lnTo>
                  <a:pt x="12512" y="21576"/>
                </a:lnTo>
                <a:lnTo>
                  <a:pt x="14082" y="21552"/>
                </a:lnTo>
                <a:lnTo>
                  <a:pt x="15510" y="21529"/>
                </a:lnTo>
                <a:lnTo>
                  <a:pt x="16795" y="21481"/>
                </a:lnTo>
                <a:lnTo>
                  <a:pt x="18793" y="21363"/>
                </a:lnTo>
                <a:lnTo>
                  <a:pt x="19982" y="21292"/>
                </a:lnTo>
                <a:lnTo>
                  <a:pt x="20315" y="21244"/>
                </a:lnTo>
                <a:lnTo>
                  <a:pt x="20648" y="21173"/>
                </a:lnTo>
                <a:lnTo>
                  <a:pt x="20933" y="21078"/>
                </a:lnTo>
                <a:lnTo>
                  <a:pt x="21172" y="20984"/>
                </a:lnTo>
                <a:lnTo>
                  <a:pt x="21362" y="20865"/>
                </a:lnTo>
                <a:lnTo>
                  <a:pt x="21505" y="20699"/>
                </a:lnTo>
                <a:lnTo>
                  <a:pt x="21600" y="20557"/>
                </a:lnTo>
                <a:lnTo>
                  <a:pt x="21600" y="948"/>
                </a:lnTo>
                <a:lnTo>
                  <a:pt x="21505" y="782"/>
                </a:lnTo>
                <a:lnTo>
                  <a:pt x="21409" y="664"/>
                </a:lnTo>
                <a:lnTo>
                  <a:pt x="21219" y="521"/>
                </a:lnTo>
                <a:lnTo>
                  <a:pt x="20981" y="427"/>
                </a:lnTo>
                <a:lnTo>
                  <a:pt x="20696" y="356"/>
                </a:lnTo>
                <a:lnTo>
                  <a:pt x="20363" y="284"/>
                </a:lnTo>
                <a:lnTo>
                  <a:pt x="19982" y="237"/>
                </a:lnTo>
                <a:lnTo>
                  <a:pt x="19363" y="190"/>
                </a:lnTo>
                <a:lnTo>
                  <a:pt x="18507" y="142"/>
                </a:lnTo>
                <a:lnTo>
                  <a:pt x="16176" y="71"/>
                </a:lnTo>
                <a:lnTo>
                  <a:pt x="13464" y="24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4">
              <a:lumOff val="57835"/>
            </a:schemeClr>
          </a:solidFill>
          <a:ln>
            <a:solidFill>
              <a:srgbClr val="434343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6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Rectangle 6"/>
          <p:cNvSpPr/>
          <p:nvPr/>
        </p:nvSpPr>
        <p:spPr>
          <a:xfrm>
            <a:off x="11534078" y="3100039"/>
            <a:ext cx="657923" cy="657923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68" name="Rectangle 8"/>
          <p:cNvSpPr/>
          <p:nvPr/>
        </p:nvSpPr>
        <p:spPr>
          <a:xfrm>
            <a:off x="0" y="342899"/>
            <a:ext cx="647700" cy="334434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69" name="Rectangle 19"/>
          <p:cNvSpPr/>
          <p:nvPr/>
        </p:nvSpPr>
        <p:spPr>
          <a:xfrm>
            <a:off x="1119841" y="2896829"/>
            <a:ext cx="2918759" cy="312838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70" name="Rectangle 20"/>
          <p:cNvSpPr/>
          <p:nvPr/>
        </p:nvSpPr>
        <p:spPr>
          <a:xfrm>
            <a:off x="-262393" y="3100039"/>
            <a:ext cx="2652059" cy="432213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71" name="Rectangle 9"/>
          <p:cNvSpPr/>
          <p:nvPr/>
        </p:nvSpPr>
        <p:spPr>
          <a:xfrm>
            <a:off x="0" y="2200275"/>
            <a:ext cx="12192001" cy="245745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72" name="Picture Placeholder 12"/>
          <p:cNvSpPr>
            <a:spLocks noGrp="1"/>
          </p:cNvSpPr>
          <p:nvPr>
            <p:ph type="pic" sz="quarter" idx="21"/>
          </p:nvPr>
        </p:nvSpPr>
        <p:spPr>
          <a:xfrm>
            <a:off x="7594169" y="1141867"/>
            <a:ext cx="3417378" cy="455376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73" name="Titolo Testo"/>
          <p:cNvSpPr txBox="1">
            <a:spLocks noGrp="1"/>
          </p:cNvSpPr>
          <p:nvPr>
            <p:ph type="title"/>
          </p:nvPr>
        </p:nvSpPr>
        <p:spPr>
          <a:xfrm>
            <a:off x="762000" y="342900"/>
            <a:ext cx="10656889" cy="1354138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7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Rectangle 6"/>
          <p:cNvSpPr/>
          <p:nvPr/>
        </p:nvSpPr>
        <p:spPr>
          <a:xfrm>
            <a:off x="11534078" y="3100039"/>
            <a:ext cx="657923" cy="657923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82" name="Rectangle 8"/>
          <p:cNvSpPr/>
          <p:nvPr/>
        </p:nvSpPr>
        <p:spPr>
          <a:xfrm>
            <a:off x="0" y="342899"/>
            <a:ext cx="647700" cy="334434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83" name="Rectangle 21"/>
          <p:cNvSpPr/>
          <p:nvPr/>
        </p:nvSpPr>
        <p:spPr>
          <a:xfrm>
            <a:off x="1119841" y="2896829"/>
            <a:ext cx="2918759" cy="312838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84" name="Rectangle 22"/>
          <p:cNvSpPr/>
          <p:nvPr/>
        </p:nvSpPr>
        <p:spPr>
          <a:xfrm>
            <a:off x="-262393" y="3100039"/>
            <a:ext cx="2652059" cy="432213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85" name="Rectangle 9"/>
          <p:cNvSpPr/>
          <p:nvPr/>
        </p:nvSpPr>
        <p:spPr>
          <a:xfrm>
            <a:off x="0" y="2200275"/>
            <a:ext cx="12192001" cy="245745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86" name="Picture Placeholder 12"/>
          <p:cNvSpPr>
            <a:spLocks noGrp="1"/>
          </p:cNvSpPr>
          <p:nvPr>
            <p:ph type="pic" sz="quarter" idx="21"/>
          </p:nvPr>
        </p:nvSpPr>
        <p:spPr>
          <a:xfrm>
            <a:off x="6230111" y="1962911"/>
            <a:ext cx="5023105" cy="326745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87" name="Titolo Testo"/>
          <p:cNvSpPr txBox="1">
            <a:spLocks noGrp="1"/>
          </p:cNvSpPr>
          <p:nvPr>
            <p:ph type="title"/>
          </p:nvPr>
        </p:nvSpPr>
        <p:spPr>
          <a:xfrm>
            <a:off x="762000" y="342900"/>
            <a:ext cx="10656889" cy="1354138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8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Rectangle 6"/>
          <p:cNvSpPr/>
          <p:nvPr/>
        </p:nvSpPr>
        <p:spPr>
          <a:xfrm>
            <a:off x="11534078" y="3100039"/>
            <a:ext cx="657923" cy="657923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96" name="Rectangle 8"/>
          <p:cNvSpPr/>
          <p:nvPr/>
        </p:nvSpPr>
        <p:spPr>
          <a:xfrm>
            <a:off x="0" y="342899"/>
            <a:ext cx="647700" cy="334434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97" name="Picture Placeholder 6"/>
          <p:cNvSpPr>
            <a:spLocks noGrp="1"/>
          </p:cNvSpPr>
          <p:nvPr>
            <p:ph type="pic" idx="2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98" name="Rectangle 4"/>
          <p:cNvSpPr/>
          <p:nvPr/>
        </p:nvSpPr>
        <p:spPr>
          <a:xfrm>
            <a:off x="0" y="1697038"/>
            <a:ext cx="6384758" cy="365046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9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Rectangle 6"/>
          <p:cNvSpPr/>
          <p:nvPr/>
        </p:nvSpPr>
        <p:spPr>
          <a:xfrm>
            <a:off x="11534078" y="3100039"/>
            <a:ext cx="657923" cy="657923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307" name="Rectangle 8"/>
          <p:cNvSpPr/>
          <p:nvPr/>
        </p:nvSpPr>
        <p:spPr>
          <a:xfrm>
            <a:off x="0" y="342899"/>
            <a:ext cx="647700" cy="334434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30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  <p:sp>
        <p:nvSpPr>
          <p:cNvPr id="309" name="Picture Placeholder 5"/>
          <p:cNvSpPr>
            <a:spLocks noGrp="1"/>
          </p:cNvSpPr>
          <p:nvPr>
            <p:ph type="pic" idx="2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olo Testo"/>
          <p:cNvSpPr txBox="1">
            <a:spLocks noGrp="1"/>
          </p:cNvSpPr>
          <p:nvPr>
            <p:ph type="title"/>
          </p:nvPr>
        </p:nvSpPr>
        <p:spPr>
          <a:xfrm>
            <a:off x="762000" y="342900"/>
            <a:ext cx="10656889" cy="1354138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17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olo Test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26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>
                <a:latin typeface="Avenir Heavy"/>
                <a:ea typeface="Avenir Heavy"/>
                <a:cs typeface="Avenir Heavy"/>
                <a:sym typeface="Avenir Heavy"/>
              </a:defRPr>
            </a:lvl1pPr>
            <a:lvl2pPr marL="0" indent="457200">
              <a:buSzTx/>
              <a:buFontTx/>
              <a:buNone/>
              <a:defRPr>
                <a:latin typeface="Avenir Heavy"/>
                <a:ea typeface="Avenir Heavy"/>
                <a:cs typeface="Avenir Heavy"/>
                <a:sym typeface="Avenir Heavy"/>
              </a:defRPr>
            </a:lvl2pPr>
            <a:lvl3pPr marL="0" indent="914400">
              <a:buSzTx/>
              <a:buFontTx/>
              <a:buNone/>
              <a:defRPr>
                <a:latin typeface="Avenir Heavy"/>
                <a:ea typeface="Avenir Heavy"/>
                <a:cs typeface="Avenir Heavy"/>
                <a:sym typeface="Avenir Heavy"/>
              </a:defRPr>
            </a:lvl3pPr>
            <a:lvl4pPr marL="0" indent="1371600">
              <a:buSzTx/>
              <a:buFontTx/>
              <a:buNone/>
              <a:defRPr>
                <a:latin typeface="Avenir Heavy"/>
                <a:ea typeface="Avenir Heavy"/>
                <a:cs typeface="Avenir Heavy"/>
                <a:sym typeface="Avenir Heavy"/>
              </a:defRPr>
            </a:lvl4pPr>
            <a:lvl5pPr marL="0" indent="1828800">
              <a:buSzTx/>
              <a:buFontTx/>
              <a:buNone/>
              <a:defRPr>
                <a:latin typeface="Avenir Heavy"/>
                <a:ea typeface="Avenir Heavy"/>
                <a:cs typeface="Avenir Heavy"/>
                <a:sym typeface="Avenir Heavy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2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endParaRPr/>
          </a:p>
        </p:txBody>
      </p:sp>
      <p:sp>
        <p:nvSpPr>
          <p:cNvPr id="32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olo Testo"/>
          <p:cNvSpPr txBox="1">
            <a:spLocks noGrp="1"/>
          </p:cNvSpPr>
          <p:nvPr>
            <p:ph type="title"/>
          </p:nvPr>
        </p:nvSpPr>
        <p:spPr>
          <a:xfrm>
            <a:off x="762000" y="342900"/>
            <a:ext cx="10656889" cy="1347789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3" name="Picture Placeholder 9"/>
          <p:cNvSpPr>
            <a:spLocks noGrp="1"/>
          </p:cNvSpPr>
          <p:nvPr>
            <p:ph type="pic" idx="21"/>
          </p:nvPr>
        </p:nvSpPr>
        <p:spPr>
          <a:xfrm>
            <a:off x="-2" y="4080933"/>
            <a:ext cx="12192001" cy="277706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4" name="Rectangle 11"/>
          <p:cNvSpPr/>
          <p:nvPr/>
        </p:nvSpPr>
        <p:spPr>
          <a:xfrm>
            <a:off x="9539941" y="2634719"/>
            <a:ext cx="2918759" cy="6018254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35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62000" y="1819275"/>
            <a:ext cx="8516939" cy="193834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/>
            </a:lvl1pPr>
            <a:lvl2pPr marL="685800" indent="-228600">
              <a:buFontTx/>
              <a:defRPr sz="2000"/>
            </a:lvl2pPr>
            <a:lvl3pPr marL="1168400" indent="-254000">
              <a:buFontTx/>
              <a:defRPr sz="2000"/>
            </a:lvl3pPr>
            <a:lvl4pPr marL="1698171" indent="-326571">
              <a:buFontTx/>
              <a:defRPr sz="2000"/>
            </a:lvl4pPr>
            <a:lvl5pPr marL="2155371" indent="-326571">
              <a:buFontTx/>
              <a:defRPr sz="2000"/>
            </a:lvl5pPr>
          </a:lstStyle>
          <a:p>
            <a:r>
              <a:t>Write about your company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Titolo Testo"/>
          <p:cNvSpPr txBox="1">
            <a:spLocks noGrp="1"/>
          </p:cNvSpPr>
          <p:nvPr>
            <p:ph type="title"/>
          </p:nvPr>
        </p:nvSpPr>
        <p:spPr>
          <a:xfrm>
            <a:off x="762000" y="342900"/>
            <a:ext cx="10656889" cy="1354138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3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itolo Test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Titolo Testo</a:t>
            </a:r>
          </a:p>
        </p:txBody>
      </p:sp>
      <p:sp>
        <p:nvSpPr>
          <p:cNvPr id="355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56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35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Titolo Test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Titolo Testo</a:t>
            </a:r>
          </a:p>
        </p:txBody>
      </p:sp>
      <p:sp>
        <p:nvSpPr>
          <p:cNvPr id="365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66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6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57375" y="1014880"/>
            <a:ext cx="8380505" cy="40011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000">
                <a:latin typeface="+mj-lt"/>
                <a:ea typeface="+mj-ea"/>
                <a:cs typeface="+mj-cs"/>
                <a:sym typeface="Calibri"/>
              </a:defRPr>
            </a:lvl1pPr>
            <a:lvl2pPr marL="571500" indent="-114300" algn="ctr">
              <a:lnSpc>
                <a:spcPct val="100000"/>
              </a:lnSpc>
              <a:spcBef>
                <a:spcPts val="0"/>
              </a:spcBef>
              <a:buFontTx/>
              <a:defRPr sz="1000">
                <a:latin typeface="+mj-lt"/>
                <a:ea typeface="+mj-ea"/>
                <a:cs typeface="+mj-cs"/>
                <a:sym typeface="Calibri"/>
              </a:defRPr>
            </a:lvl2pPr>
            <a:lvl3pPr marL="1041400" indent="-127000" algn="ctr">
              <a:lnSpc>
                <a:spcPct val="100000"/>
              </a:lnSpc>
              <a:spcBef>
                <a:spcPts val="0"/>
              </a:spcBef>
              <a:buFontTx/>
              <a:defRPr sz="1000">
                <a:latin typeface="+mj-lt"/>
                <a:ea typeface="+mj-ea"/>
                <a:cs typeface="+mj-cs"/>
                <a:sym typeface="Calibri"/>
              </a:defRPr>
            </a:lvl3pPr>
            <a:lvl4pPr marL="1534885" indent="-163285" algn="ctr">
              <a:lnSpc>
                <a:spcPct val="100000"/>
              </a:lnSpc>
              <a:spcBef>
                <a:spcPts val="0"/>
              </a:spcBef>
              <a:buFontTx/>
              <a:defRPr sz="1000">
                <a:latin typeface="+mj-lt"/>
                <a:ea typeface="+mj-ea"/>
                <a:cs typeface="+mj-cs"/>
                <a:sym typeface="Calibri"/>
              </a:defRPr>
            </a:lvl4pPr>
            <a:lvl5pPr marL="1992085" indent="-163285" algn="ctr">
              <a:lnSpc>
                <a:spcPct val="100000"/>
              </a:lnSpc>
              <a:spcBef>
                <a:spcPts val="0"/>
              </a:spcBef>
              <a:buFontTx/>
              <a:defRPr sz="10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75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2794000" y="360970"/>
            <a:ext cx="6604000" cy="53553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2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- Click to edit Master text styles -</a:t>
            </a:r>
          </a:p>
        </p:txBody>
      </p:sp>
      <p:sp>
        <p:nvSpPr>
          <p:cNvPr id="376" name="Rectangle 7"/>
          <p:cNvSpPr/>
          <p:nvPr/>
        </p:nvSpPr>
        <p:spPr>
          <a:xfrm>
            <a:off x="10237879" y="0"/>
            <a:ext cx="571501" cy="55561"/>
          </a:xfrm>
          <a:prstGeom prst="rect">
            <a:avLst/>
          </a:prstGeom>
          <a:solidFill>
            <a:srgbClr val="E2583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377" name="Rectangle 8"/>
          <p:cNvSpPr/>
          <p:nvPr/>
        </p:nvSpPr>
        <p:spPr>
          <a:xfrm>
            <a:off x="10880817" y="0"/>
            <a:ext cx="571501" cy="55561"/>
          </a:xfrm>
          <a:prstGeom prst="rect">
            <a:avLst/>
          </a:prstGeom>
          <a:solidFill>
            <a:srgbClr val="78D2D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378" name="Rectangle 9"/>
          <p:cNvSpPr/>
          <p:nvPr/>
        </p:nvSpPr>
        <p:spPr>
          <a:xfrm>
            <a:off x="11523753" y="0"/>
            <a:ext cx="571501" cy="55561"/>
          </a:xfrm>
          <a:prstGeom prst="rect">
            <a:avLst/>
          </a:prstGeom>
          <a:solidFill>
            <a:srgbClr val="3B39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37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Freeform 4"/>
          <p:cNvSpPr/>
          <p:nvPr/>
        </p:nvSpPr>
        <p:spPr>
          <a:xfrm>
            <a:off x="-1" y="-639709"/>
            <a:ext cx="12192003" cy="8099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64"/>
                </a:moveTo>
                <a:cubicBezTo>
                  <a:pt x="21600" y="8363"/>
                  <a:pt x="21600" y="8363"/>
                  <a:pt x="21600" y="8363"/>
                </a:cubicBezTo>
                <a:cubicBezTo>
                  <a:pt x="21401" y="8363"/>
                  <a:pt x="21401" y="8363"/>
                  <a:pt x="21401" y="8363"/>
                </a:cubicBezTo>
                <a:cubicBezTo>
                  <a:pt x="21082" y="8123"/>
                  <a:pt x="20803" y="7882"/>
                  <a:pt x="20484" y="7641"/>
                </a:cubicBezTo>
                <a:cubicBezTo>
                  <a:pt x="19926" y="7220"/>
                  <a:pt x="19328" y="6859"/>
                  <a:pt x="18810" y="6378"/>
                </a:cubicBezTo>
                <a:cubicBezTo>
                  <a:pt x="18810" y="6378"/>
                  <a:pt x="18810" y="6378"/>
                  <a:pt x="18810" y="6378"/>
                </a:cubicBezTo>
                <a:cubicBezTo>
                  <a:pt x="18731" y="6318"/>
                  <a:pt x="18691" y="6257"/>
                  <a:pt x="18571" y="6257"/>
                </a:cubicBezTo>
                <a:cubicBezTo>
                  <a:pt x="18492" y="6197"/>
                  <a:pt x="18452" y="6137"/>
                  <a:pt x="18372" y="6077"/>
                </a:cubicBezTo>
                <a:cubicBezTo>
                  <a:pt x="18412" y="6137"/>
                  <a:pt x="18531" y="6257"/>
                  <a:pt x="18531" y="6257"/>
                </a:cubicBezTo>
                <a:cubicBezTo>
                  <a:pt x="18571" y="6318"/>
                  <a:pt x="18611" y="6318"/>
                  <a:pt x="18611" y="6318"/>
                </a:cubicBezTo>
                <a:cubicBezTo>
                  <a:pt x="18651" y="6378"/>
                  <a:pt x="18731" y="6438"/>
                  <a:pt x="18731" y="6438"/>
                </a:cubicBezTo>
                <a:cubicBezTo>
                  <a:pt x="18651" y="6438"/>
                  <a:pt x="18810" y="6498"/>
                  <a:pt x="18770" y="6558"/>
                </a:cubicBezTo>
                <a:cubicBezTo>
                  <a:pt x="18731" y="6558"/>
                  <a:pt x="18691" y="6498"/>
                  <a:pt x="18691" y="6498"/>
                </a:cubicBezTo>
                <a:cubicBezTo>
                  <a:pt x="18691" y="6558"/>
                  <a:pt x="18770" y="6558"/>
                  <a:pt x="18810" y="6618"/>
                </a:cubicBezTo>
                <a:cubicBezTo>
                  <a:pt x="18850" y="6618"/>
                  <a:pt x="18930" y="6679"/>
                  <a:pt x="18930" y="6739"/>
                </a:cubicBezTo>
                <a:cubicBezTo>
                  <a:pt x="18890" y="6679"/>
                  <a:pt x="18810" y="6618"/>
                  <a:pt x="18770" y="6618"/>
                </a:cubicBezTo>
                <a:cubicBezTo>
                  <a:pt x="18770" y="6618"/>
                  <a:pt x="18731" y="6618"/>
                  <a:pt x="18731" y="6618"/>
                </a:cubicBezTo>
                <a:cubicBezTo>
                  <a:pt x="18810" y="6679"/>
                  <a:pt x="18850" y="6679"/>
                  <a:pt x="18930" y="6739"/>
                </a:cubicBezTo>
                <a:cubicBezTo>
                  <a:pt x="18970" y="6799"/>
                  <a:pt x="19010" y="6799"/>
                  <a:pt x="19089" y="6859"/>
                </a:cubicBezTo>
                <a:cubicBezTo>
                  <a:pt x="19089" y="6859"/>
                  <a:pt x="19089" y="6919"/>
                  <a:pt x="19049" y="6919"/>
                </a:cubicBezTo>
                <a:cubicBezTo>
                  <a:pt x="18970" y="6859"/>
                  <a:pt x="18890" y="6739"/>
                  <a:pt x="18810" y="6679"/>
                </a:cubicBezTo>
                <a:cubicBezTo>
                  <a:pt x="18651" y="6558"/>
                  <a:pt x="18452" y="6438"/>
                  <a:pt x="18252" y="6318"/>
                </a:cubicBezTo>
                <a:cubicBezTo>
                  <a:pt x="18252" y="6318"/>
                  <a:pt x="18213" y="6318"/>
                  <a:pt x="18213" y="6257"/>
                </a:cubicBezTo>
                <a:cubicBezTo>
                  <a:pt x="18173" y="6257"/>
                  <a:pt x="18093" y="6197"/>
                  <a:pt x="18053" y="6137"/>
                </a:cubicBezTo>
                <a:cubicBezTo>
                  <a:pt x="18013" y="6137"/>
                  <a:pt x="17973" y="6077"/>
                  <a:pt x="17894" y="6077"/>
                </a:cubicBezTo>
                <a:cubicBezTo>
                  <a:pt x="17814" y="6017"/>
                  <a:pt x="17774" y="5957"/>
                  <a:pt x="17655" y="5896"/>
                </a:cubicBezTo>
                <a:cubicBezTo>
                  <a:pt x="17655" y="5957"/>
                  <a:pt x="17734" y="6017"/>
                  <a:pt x="17854" y="6077"/>
                </a:cubicBezTo>
                <a:cubicBezTo>
                  <a:pt x="18013" y="6257"/>
                  <a:pt x="18173" y="6378"/>
                  <a:pt x="18332" y="6378"/>
                </a:cubicBezTo>
                <a:cubicBezTo>
                  <a:pt x="18531" y="6558"/>
                  <a:pt x="18691" y="6679"/>
                  <a:pt x="18890" y="6799"/>
                </a:cubicBezTo>
                <a:cubicBezTo>
                  <a:pt x="19010" y="6919"/>
                  <a:pt x="19169" y="6979"/>
                  <a:pt x="19289" y="7100"/>
                </a:cubicBezTo>
                <a:cubicBezTo>
                  <a:pt x="19368" y="7160"/>
                  <a:pt x="19448" y="7220"/>
                  <a:pt x="19528" y="7280"/>
                </a:cubicBezTo>
                <a:cubicBezTo>
                  <a:pt x="19568" y="7340"/>
                  <a:pt x="19647" y="7401"/>
                  <a:pt x="19687" y="7461"/>
                </a:cubicBezTo>
                <a:cubicBezTo>
                  <a:pt x="19607" y="7401"/>
                  <a:pt x="19568" y="7340"/>
                  <a:pt x="19488" y="7280"/>
                </a:cubicBezTo>
                <a:cubicBezTo>
                  <a:pt x="19488" y="7280"/>
                  <a:pt x="19448" y="7280"/>
                  <a:pt x="19408" y="7280"/>
                </a:cubicBezTo>
                <a:cubicBezTo>
                  <a:pt x="19408" y="7280"/>
                  <a:pt x="19408" y="7280"/>
                  <a:pt x="19408" y="7280"/>
                </a:cubicBezTo>
                <a:cubicBezTo>
                  <a:pt x="19408" y="7280"/>
                  <a:pt x="19488" y="7340"/>
                  <a:pt x="19568" y="7401"/>
                </a:cubicBezTo>
                <a:cubicBezTo>
                  <a:pt x="19568" y="7401"/>
                  <a:pt x="19607" y="7461"/>
                  <a:pt x="19607" y="7461"/>
                </a:cubicBezTo>
                <a:cubicBezTo>
                  <a:pt x="19687" y="7521"/>
                  <a:pt x="19727" y="7521"/>
                  <a:pt x="19767" y="7581"/>
                </a:cubicBezTo>
                <a:cubicBezTo>
                  <a:pt x="19846" y="7581"/>
                  <a:pt x="19886" y="7641"/>
                  <a:pt x="19966" y="7641"/>
                </a:cubicBezTo>
                <a:cubicBezTo>
                  <a:pt x="19966" y="7641"/>
                  <a:pt x="19966" y="7701"/>
                  <a:pt x="19966" y="7701"/>
                </a:cubicBezTo>
                <a:cubicBezTo>
                  <a:pt x="20046" y="7822"/>
                  <a:pt x="20086" y="7882"/>
                  <a:pt x="20205" y="7882"/>
                </a:cubicBezTo>
                <a:cubicBezTo>
                  <a:pt x="20325" y="7942"/>
                  <a:pt x="20365" y="8002"/>
                  <a:pt x="20484" y="8062"/>
                </a:cubicBezTo>
                <a:cubicBezTo>
                  <a:pt x="20484" y="8123"/>
                  <a:pt x="20444" y="8123"/>
                  <a:pt x="20325" y="8123"/>
                </a:cubicBezTo>
                <a:cubicBezTo>
                  <a:pt x="20404" y="8183"/>
                  <a:pt x="20484" y="8183"/>
                  <a:pt x="20524" y="8243"/>
                </a:cubicBezTo>
                <a:cubicBezTo>
                  <a:pt x="20524" y="8243"/>
                  <a:pt x="20524" y="8243"/>
                  <a:pt x="20524" y="8243"/>
                </a:cubicBezTo>
                <a:cubicBezTo>
                  <a:pt x="20125" y="8002"/>
                  <a:pt x="19687" y="7701"/>
                  <a:pt x="19328" y="7401"/>
                </a:cubicBezTo>
                <a:cubicBezTo>
                  <a:pt x="19289" y="7401"/>
                  <a:pt x="19249" y="7401"/>
                  <a:pt x="19209" y="7340"/>
                </a:cubicBezTo>
                <a:cubicBezTo>
                  <a:pt x="19089" y="7280"/>
                  <a:pt x="18970" y="7160"/>
                  <a:pt x="18850" y="7100"/>
                </a:cubicBezTo>
                <a:cubicBezTo>
                  <a:pt x="18810" y="7040"/>
                  <a:pt x="18770" y="7040"/>
                  <a:pt x="18770" y="7040"/>
                </a:cubicBezTo>
                <a:cubicBezTo>
                  <a:pt x="18731" y="7040"/>
                  <a:pt x="18691" y="7040"/>
                  <a:pt x="18651" y="7040"/>
                </a:cubicBezTo>
                <a:cubicBezTo>
                  <a:pt x="18133" y="6618"/>
                  <a:pt x="17694" y="6257"/>
                  <a:pt x="17137" y="5836"/>
                </a:cubicBezTo>
                <a:cubicBezTo>
                  <a:pt x="17137" y="5776"/>
                  <a:pt x="17057" y="5716"/>
                  <a:pt x="16977" y="5656"/>
                </a:cubicBezTo>
                <a:cubicBezTo>
                  <a:pt x="16937" y="5656"/>
                  <a:pt x="16937" y="5596"/>
                  <a:pt x="16778" y="5535"/>
                </a:cubicBezTo>
                <a:cubicBezTo>
                  <a:pt x="16778" y="5535"/>
                  <a:pt x="16658" y="5535"/>
                  <a:pt x="16618" y="5475"/>
                </a:cubicBezTo>
                <a:cubicBezTo>
                  <a:pt x="16419" y="5355"/>
                  <a:pt x="16300" y="5235"/>
                  <a:pt x="16061" y="5054"/>
                </a:cubicBezTo>
                <a:cubicBezTo>
                  <a:pt x="16140" y="5174"/>
                  <a:pt x="16300" y="5235"/>
                  <a:pt x="16300" y="5355"/>
                </a:cubicBezTo>
                <a:cubicBezTo>
                  <a:pt x="15901" y="5054"/>
                  <a:pt x="15542" y="4813"/>
                  <a:pt x="15224" y="4573"/>
                </a:cubicBezTo>
                <a:cubicBezTo>
                  <a:pt x="15144" y="4452"/>
                  <a:pt x="15064" y="4392"/>
                  <a:pt x="14905" y="4332"/>
                </a:cubicBezTo>
                <a:cubicBezTo>
                  <a:pt x="14905" y="4332"/>
                  <a:pt x="14865" y="4272"/>
                  <a:pt x="14865" y="4272"/>
                </a:cubicBezTo>
                <a:cubicBezTo>
                  <a:pt x="14785" y="4152"/>
                  <a:pt x="14586" y="4091"/>
                  <a:pt x="1450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506" y="3971"/>
                </a:cubicBezTo>
                <a:cubicBezTo>
                  <a:pt x="14387" y="3851"/>
                  <a:pt x="14187" y="3730"/>
                  <a:pt x="14028" y="3610"/>
                </a:cubicBezTo>
                <a:cubicBezTo>
                  <a:pt x="13829" y="3430"/>
                  <a:pt x="13630" y="3249"/>
                  <a:pt x="13550" y="3129"/>
                </a:cubicBezTo>
                <a:cubicBezTo>
                  <a:pt x="13510" y="3129"/>
                  <a:pt x="13470" y="3069"/>
                  <a:pt x="13470" y="3069"/>
                </a:cubicBezTo>
                <a:cubicBezTo>
                  <a:pt x="13311" y="2948"/>
                  <a:pt x="13072" y="2768"/>
                  <a:pt x="12912" y="2647"/>
                </a:cubicBezTo>
                <a:cubicBezTo>
                  <a:pt x="12872" y="2587"/>
                  <a:pt x="12793" y="2527"/>
                  <a:pt x="12673" y="2527"/>
                </a:cubicBezTo>
                <a:cubicBezTo>
                  <a:pt x="12633" y="2467"/>
                  <a:pt x="12593" y="2467"/>
                  <a:pt x="12514" y="2407"/>
                </a:cubicBezTo>
                <a:cubicBezTo>
                  <a:pt x="12514" y="2407"/>
                  <a:pt x="12474" y="2407"/>
                  <a:pt x="12474" y="2407"/>
                </a:cubicBezTo>
                <a:cubicBezTo>
                  <a:pt x="12474" y="2407"/>
                  <a:pt x="12474" y="2407"/>
                  <a:pt x="12474" y="2407"/>
                </a:cubicBezTo>
                <a:cubicBezTo>
                  <a:pt x="12593" y="2527"/>
                  <a:pt x="12793" y="2708"/>
                  <a:pt x="12992" y="2828"/>
                </a:cubicBezTo>
                <a:cubicBezTo>
                  <a:pt x="13072" y="2888"/>
                  <a:pt x="13191" y="2948"/>
                  <a:pt x="13191" y="3008"/>
                </a:cubicBezTo>
                <a:cubicBezTo>
                  <a:pt x="13470" y="3129"/>
                  <a:pt x="13271" y="3189"/>
                  <a:pt x="13470" y="3249"/>
                </a:cubicBezTo>
                <a:cubicBezTo>
                  <a:pt x="13470" y="3249"/>
                  <a:pt x="13470" y="3249"/>
                  <a:pt x="13470" y="3249"/>
                </a:cubicBezTo>
                <a:cubicBezTo>
                  <a:pt x="13510" y="3309"/>
                  <a:pt x="13510" y="3369"/>
                  <a:pt x="13630" y="3430"/>
                </a:cubicBezTo>
                <a:cubicBezTo>
                  <a:pt x="13749" y="3550"/>
                  <a:pt x="13908" y="3610"/>
                  <a:pt x="13988" y="3730"/>
                </a:cubicBezTo>
                <a:cubicBezTo>
                  <a:pt x="14068" y="3791"/>
                  <a:pt x="14108" y="3791"/>
                  <a:pt x="14187" y="3791"/>
                </a:cubicBezTo>
                <a:cubicBezTo>
                  <a:pt x="14187" y="3851"/>
                  <a:pt x="14108" y="3851"/>
                  <a:pt x="14227" y="3911"/>
                </a:cubicBezTo>
                <a:cubicBezTo>
                  <a:pt x="14227" y="3971"/>
                  <a:pt x="14387" y="4031"/>
                  <a:pt x="14387" y="4091"/>
                </a:cubicBezTo>
                <a:cubicBezTo>
                  <a:pt x="14387" y="4091"/>
                  <a:pt x="14347" y="4091"/>
                  <a:pt x="14347" y="4091"/>
                </a:cubicBezTo>
                <a:cubicBezTo>
                  <a:pt x="14267" y="4031"/>
                  <a:pt x="14307" y="4091"/>
                  <a:pt x="14307" y="4152"/>
                </a:cubicBezTo>
                <a:cubicBezTo>
                  <a:pt x="14148" y="4091"/>
                  <a:pt x="14028" y="3971"/>
                  <a:pt x="14028" y="3971"/>
                </a:cubicBezTo>
                <a:cubicBezTo>
                  <a:pt x="14028" y="3851"/>
                  <a:pt x="13948" y="3791"/>
                  <a:pt x="13789" y="3730"/>
                </a:cubicBezTo>
                <a:cubicBezTo>
                  <a:pt x="13709" y="3730"/>
                  <a:pt x="13630" y="3670"/>
                  <a:pt x="13590" y="3610"/>
                </a:cubicBezTo>
                <a:cubicBezTo>
                  <a:pt x="13550" y="3550"/>
                  <a:pt x="13470" y="3490"/>
                  <a:pt x="13390" y="3490"/>
                </a:cubicBezTo>
                <a:cubicBezTo>
                  <a:pt x="13390" y="3490"/>
                  <a:pt x="13390" y="3490"/>
                  <a:pt x="13351" y="3490"/>
                </a:cubicBezTo>
                <a:cubicBezTo>
                  <a:pt x="13231" y="3369"/>
                  <a:pt x="13072" y="324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832" y="3069"/>
                  <a:pt x="12713" y="3008"/>
                  <a:pt x="12633" y="2948"/>
                </a:cubicBezTo>
                <a:cubicBezTo>
                  <a:pt x="12474" y="2888"/>
                  <a:pt x="12354" y="2768"/>
                  <a:pt x="12195" y="2647"/>
                </a:cubicBezTo>
                <a:cubicBezTo>
                  <a:pt x="12235" y="2768"/>
                  <a:pt x="12633" y="2948"/>
                  <a:pt x="12554" y="3069"/>
                </a:cubicBezTo>
                <a:cubicBezTo>
                  <a:pt x="12514" y="3008"/>
                  <a:pt x="12514" y="3069"/>
                  <a:pt x="12514" y="3129"/>
                </a:cubicBezTo>
                <a:cubicBezTo>
                  <a:pt x="12514" y="3129"/>
                  <a:pt x="12514" y="3129"/>
                  <a:pt x="12554" y="3129"/>
                </a:cubicBezTo>
                <a:cubicBezTo>
                  <a:pt x="12633" y="3189"/>
                  <a:pt x="12713" y="3189"/>
                  <a:pt x="12832" y="3249"/>
                </a:cubicBezTo>
                <a:cubicBezTo>
                  <a:pt x="12832" y="3309"/>
                  <a:pt x="12872" y="3309"/>
                  <a:pt x="12912" y="3309"/>
                </a:cubicBezTo>
                <a:cubicBezTo>
                  <a:pt x="12952" y="3369"/>
                  <a:pt x="12992" y="3369"/>
                  <a:pt x="12992" y="3430"/>
                </a:cubicBezTo>
                <a:cubicBezTo>
                  <a:pt x="13231" y="3550"/>
                  <a:pt x="13390" y="3730"/>
                  <a:pt x="13550" y="3911"/>
                </a:cubicBezTo>
                <a:cubicBezTo>
                  <a:pt x="13470" y="3911"/>
                  <a:pt x="13390" y="3791"/>
                  <a:pt x="13311" y="3791"/>
                </a:cubicBezTo>
                <a:cubicBezTo>
                  <a:pt x="13311" y="3851"/>
                  <a:pt x="13470" y="3911"/>
                  <a:pt x="13510" y="3971"/>
                </a:cubicBezTo>
                <a:cubicBezTo>
                  <a:pt x="13510" y="3971"/>
                  <a:pt x="13510" y="3971"/>
                  <a:pt x="13470" y="3971"/>
                </a:cubicBezTo>
                <a:cubicBezTo>
                  <a:pt x="13470" y="3971"/>
                  <a:pt x="13470" y="3971"/>
                  <a:pt x="13470" y="3971"/>
                </a:cubicBezTo>
                <a:cubicBezTo>
                  <a:pt x="13470" y="3971"/>
                  <a:pt x="13470" y="4031"/>
                  <a:pt x="13430" y="3971"/>
                </a:cubicBezTo>
                <a:cubicBezTo>
                  <a:pt x="13311" y="3911"/>
                  <a:pt x="13271" y="3911"/>
                  <a:pt x="13231" y="3911"/>
                </a:cubicBezTo>
                <a:cubicBezTo>
                  <a:pt x="13191" y="3911"/>
                  <a:pt x="13271" y="3971"/>
                  <a:pt x="13311" y="4031"/>
                </a:cubicBezTo>
                <a:cubicBezTo>
                  <a:pt x="13430" y="4091"/>
                  <a:pt x="13550" y="4152"/>
                  <a:pt x="13590" y="4212"/>
                </a:cubicBezTo>
                <a:cubicBezTo>
                  <a:pt x="13669" y="4332"/>
                  <a:pt x="13749" y="4332"/>
                  <a:pt x="13829" y="4332"/>
                </a:cubicBezTo>
                <a:cubicBezTo>
                  <a:pt x="13908" y="4392"/>
                  <a:pt x="13988" y="4452"/>
                  <a:pt x="14148" y="4573"/>
                </a:cubicBezTo>
                <a:cubicBezTo>
                  <a:pt x="14068" y="4452"/>
                  <a:pt x="13988" y="4392"/>
                  <a:pt x="13829" y="4332"/>
                </a:cubicBezTo>
                <a:cubicBezTo>
                  <a:pt x="13749" y="4272"/>
                  <a:pt x="13669" y="4212"/>
                  <a:pt x="13590" y="4091"/>
                </a:cubicBezTo>
                <a:cubicBezTo>
                  <a:pt x="13510" y="4091"/>
                  <a:pt x="13510" y="4031"/>
                  <a:pt x="13590" y="4031"/>
                </a:cubicBezTo>
                <a:cubicBezTo>
                  <a:pt x="13669" y="4091"/>
                  <a:pt x="13789" y="4152"/>
                  <a:pt x="13829" y="4091"/>
                </a:cubicBezTo>
                <a:cubicBezTo>
                  <a:pt x="13829" y="4152"/>
                  <a:pt x="13869" y="4152"/>
                  <a:pt x="13908" y="4152"/>
                </a:cubicBezTo>
                <a:cubicBezTo>
                  <a:pt x="13908" y="4212"/>
                  <a:pt x="13988" y="4272"/>
                  <a:pt x="14068" y="4332"/>
                </a:cubicBezTo>
                <a:cubicBezTo>
                  <a:pt x="14307" y="4513"/>
                  <a:pt x="14506" y="4693"/>
                  <a:pt x="14745" y="4874"/>
                </a:cubicBezTo>
                <a:cubicBezTo>
                  <a:pt x="14865" y="4994"/>
                  <a:pt x="14945" y="5054"/>
                  <a:pt x="15144" y="5174"/>
                </a:cubicBezTo>
                <a:cubicBezTo>
                  <a:pt x="15224" y="5295"/>
                  <a:pt x="15463" y="5415"/>
                  <a:pt x="15542" y="5535"/>
                </a:cubicBezTo>
                <a:cubicBezTo>
                  <a:pt x="15582" y="5596"/>
                  <a:pt x="15662" y="5656"/>
                  <a:pt x="15702" y="5716"/>
                </a:cubicBezTo>
                <a:cubicBezTo>
                  <a:pt x="15742" y="5776"/>
                  <a:pt x="15782" y="5776"/>
                  <a:pt x="15782" y="5836"/>
                </a:cubicBezTo>
                <a:cubicBezTo>
                  <a:pt x="15821" y="5836"/>
                  <a:pt x="15821" y="5896"/>
                  <a:pt x="15861" y="5896"/>
                </a:cubicBezTo>
                <a:cubicBezTo>
                  <a:pt x="15782" y="5836"/>
                  <a:pt x="15702" y="5776"/>
                  <a:pt x="15622" y="5716"/>
                </a:cubicBezTo>
                <a:cubicBezTo>
                  <a:pt x="15542" y="5716"/>
                  <a:pt x="15542" y="5656"/>
                  <a:pt x="15463" y="5656"/>
                </a:cubicBezTo>
                <a:cubicBezTo>
                  <a:pt x="15423" y="5596"/>
                  <a:pt x="15343" y="5535"/>
                  <a:pt x="15303" y="5535"/>
                </a:cubicBezTo>
                <a:cubicBezTo>
                  <a:pt x="15303" y="5535"/>
                  <a:pt x="15303" y="5596"/>
                  <a:pt x="15263" y="5596"/>
                </a:cubicBezTo>
                <a:cubicBezTo>
                  <a:pt x="15144" y="5475"/>
                  <a:pt x="15064" y="5415"/>
                  <a:pt x="14905" y="5295"/>
                </a:cubicBezTo>
                <a:cubicBezTo>
                  <a:pt x="14825" y="5235"/>
                  <a:pt x="14745" y="5235"/>
                  <a:pt x="14706" y="5174"/>
                </a:cubicBezTo>
                <a:cubicBezTo>
                  <a:pt x="14706" y="5174"/>
                  <a:pt x="14745" y="5114"/>
                  <a:pt x="14706" y="5114"/>
                </a:cubicBezTo>
                <a:cubicBezTo>
                  <a:pt x="14626" y="5054"/>
                  <a:pt x="14626" y="5114"/>
                  <a:pt x="14626" y="5114"/>
                </a:cubicBezTo>
                <a:cubicBezTo>
                  <a:pt x="14546" y="5054"/>
                  <a:pt x="14506" y="4994"/>
                  <a:pt x="14427" y="4994"/>
                </a:cubicBezTo>
                <a:cubicBezTo>
                  <a:pt x="14427" y="4994"/>
                  <a:pt x="14427" y="4994"/>
                  <a:pt x="14427" y="4994"/>
                </a:cubicBezTo>
                <a:cubicBezTo>
                  <a:pt x="14187" y="4693"/>
                  <a:pt x="13789" y="4452"/>
                  <a:pt x="13470" y="4212"/>
                </a:cubicBezTo>
                <a:cubicBezTo>
                  <a:pt x="13311" y="4031"/>
                  <a:pt x="13151" y="3911"/>
                  <a:pt x="12992" y="3791"/>
                </a:cubicBezTo>
                <a:cubicBezTo>
                  <a:pt x="12912" y="3670"/>
                  <a:pt x="12793" y="3610"/>
                  <a:pt x="12673" y="3550"/>
                </a:cubicBezTo>
                <a:cubicBezTo>
                  <a:pt x="12633" y="3490"/>
                  <a:pt x="12633" y="3430"/>
                  <a:pt x="12514" y="3430"/>
                </a:cubicBezTo>
                <a:cubicBezTo>
                  <a:pt x="12314" y="3369"/>
                  <a:pt x="12434" y="3430"/>
                  <a:pt x="12434" y="3490"/>
                </a:cubicBezTo>
                <a:cubicBezTo>
                  <a:pt x="12394" y="3430"/>
                  <a:pt x="12354" y="3430"/>
                  <a:pt x="12275" y="3369"/>
                </a:cubicBezTo>
                <a:cubicBezTo>
                  <a:pt x="12354" y="3490"/>
                  <a:pt x="12474" y="3610"/>
                  <a:pt x="12593" y="3670"/>
                </a:cubicBezTo>
                <a:cubicBezTo>
                  <a:pt x="12554" y="3670"/>
                  <a:pt x="12514" y="3730"/>
                  <a:pt x="12593" y="3730"/>
                </a:cubicBezTo>
                <a:cubicBezTo>
                  <a:pt x="12713" y="3851"/>
                  <a:pt x="12793" y="3911"/>
                  <a:pt x="12952" y="3971"/>
                </a:cubicBezTo>
                <a:cubicBezTo>
                  <a:pt x="12952" y="3971"/>
                  <a:pt x="12952" y="3971"/>
                  <a:pt x="12952" y="4031"/>
                </a:cubicBezTo>
                <a:cubicBezTo>
                  <a:pt x="12952" y="4031"/>
                  <a:pt x="12952" y="4031"/>
                  <a:pt x="12952" y="4031"/>
                </a:cubicBezTo>
                <a:cubicBezTo>
                  <a:pt x="12952" y="4031"/>
                  <a:pt x="12952" y="3971"/>
                  <a:pt x="12952" y="3971"/>
                </a:cubicBezTo>
                <a:cubicBezTo>
                  <a:pt x="12952" y="4031"/>
                  <a:pt x="12832" y="4031"/>
                  <a:pt x="13032" y="4091"/>
                </a:cubicBezTo>
                <a:cubicBezTo>
                  <a:pt x="13072" y="4152"/>
                  <a:pt x="13151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2872" y="4031"/>
                  <a:pt x="12713" y="3911"/>
                  <a:pt x="12434" y="3730"/>
                </a:cubicBezTo>
                <a:cubicBezTo>
                  <a:pt x="12394" y="3730"/>
                  <a:pt x="12354" y="3670"/>
                  <a:pt x="12314" y="3610"/>
                </a:cubicBezTo>
                <a:cubicBezTo>
                  <a:pt x="12195" y="3610"/>
                  <a:pt x="12354" y="3730"/>
                  <a:pt x="12354" y="3730"/>
                </a:cubicBezTo>
                <a:cubicBezTo>
                  <a:pt x="12314" y="3730"/>
                  <a:pt x="12275" y="3730"/>
                  <a:pt x="12235" y="3730"/>
                </a:cubicBezTo>
                <a:cubicBezTo>
                  <a:pt x="12075" y="3670"/>
                  <a:pt x="11996" y="3550"/>
                  <a:pt x="11876" y="3490"/>
                </a:cubicBezTo>
                <a:cubicBezTo>
                  <a:pt x="11796" y="3430"/>
                  <a:pt x="11717" y="3309"/>
                  <a:pt x="11637" y="3309"/>
                </a:cubicBezTo>
                <a:cubicBezTo>
                  <a:pt x="11517" y="3309"/>
                  <a:pt x="11756" y="343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56" y="3490"/>
                  <a:pt x="11756" y="3490"/>
                  <a:pt x="11717" y="3490"/>
                </a:cubicBezTo>
                <a:cubicBezTo>
                  <a:pt x="11836" y="3610"/>
                  <a:pt x="12035" y="3670"/>
                  <a:pt x="12115" y="3791"/>
                </a:cubicBezTo>
                <a:cubicBezTo>
                  <a:pt x="12155" y="3791"/>
                  <a:pt x="12155" y="3851"/>
                  <a:pt x="12195" y="3851"/>
                </a:cubicBezTo>
                <a:cubicBezTo>
                  <a:pt x="12195" y="3851"/>
                  <a:pt x="12155" y="3851"/>
                  <a:pt x="12115" y="3851"/>
                </a:cubicBezTo>
                <a:cubicBezTo>
                  <a:pt x="12115" y="3911"/>
                  <a:pt x="12115" y="3911"/>
                  <a:pt x="12155" y="3971"/>
                </a:cubicBezTo>
                <a:cubicBezTo>
                  <a:pt x="12394" y="4152"/>
                  <a:pt x="12394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075" y="4152"/>
                  <a:pt x="12075" y="4031"/>
                  <a:pt x="11956" y="4031"/>
                </a:cubicBezTo>
                <a:cubicBezTo>
                  <a:pt x="11876" y="4091"/>
                  <a:pt x="11996" y="4152"/>
                  <a:pt x="12035" y="4152"/>
                </a:cubicBezTo>
                <a:cubicBezTo>
                  <a:pt x="12075" y="4212"/>
                  <a:pt x="12075" y="4272"/>
                  <a:pt x="11996" y="4212"/>
                </a:cubicBezTo>
                <a:cubicBezTo>
                  <a:pt x="11756" y="4091"/>
                  <a:pt x="11517" y="4031"/>
                  <a:pt x="11318" y="3851"/>
                </a:cubicBezTo>
                <a:cubicBezTo>
                  <a:pt x="11318" y="3851"/>
                  <a:pt x="11278" y="3791"/>
                  <a:pt x="11318" y="3791"/>
                </a:cubicBezTo>
                <a:cubicBezTo>
                  <a:pt x="11318" y="3791"/>
                  <a:pt x="11398" y="3851"/>
                  <a:pt x="11438" y="3851"/>
                </a:cubicBezTo>
                <a:cubicBezTo>
                  <a:pt x="11238" y="3670"/>
                  <a:pt x="10840" y="3490"/>
                  <a:pt x="10641" y="3309"/>
                </a:cubicBezTo>
                <a:cubicBezTo>
                  <a:pt x="10561" y="3249"/>
                  <a:pt x="10441" y="3129"/>
                  <a:pt x="10282" y="3008"/>
                </a:cubicBezTo>
                <a:cubicBezTo>
                  <a:pt x="10242" y="3008"/>
                  <a:pt x="10202" y="2948"/>
                  <a:pt x="10123" y="2948"/>
                </a:cubicBezTo>
                <a:cubicBezTo>
                  <a:pt x="10043" y="2948"/>
                  <a:pt x="10083" y="3008"/>
                  <a:pt x="10162" y="3008"/>
                </a:cubicBezTo>
                <a:cubicBezTo>
                  <a:pt x="10322" y="3129"/>
                  <a:pt x="10162" y="3129"/>
                  <a:pt x="10162" y="3129"/>
                </a:cubicBezTo>
                <a:cubicBezTo>
                  <a:pt x="10123" y="3129"/>
                  <a:pt x="10083" y="3129"/>
                  <a:pt x="10083" y="3129"/>
                </a:cubicBezTo>
                <a:cubicBezTo>
                  <a:pt x="10162" y="3189"/>
                  <a:pt x="10162" y="3249"/>
                  <a:pt x="10362" y="3309"/>
                </a:cubicBezTo>
                <a:cubicBezTo>
                  <a:pt x="10401" y="3249"/>
                  <a:pt x="10322" y="3189"/>
                  <a:pt x="10322" y="3189"/>
                </a:cubicBezTo>
                <a:cubicBezTo>
                  <a:pt x="10441" y="3249"/>
                  <a:pt x="10441" y="3309"/>
                  <a:pt x="10521" y="3309"/>
                </a:cubicBezTo>
                <a:cubicBezTo>
                  <a:pt x="10720" y="3430"/>
                  <a:pt x="10720" y="3550"/>
                  <a:pt x="10920" y="3670"/>
                </a:cubicBezTo>
                <a:cubicBezTo>
                  <a:pt x="10999" y="3730"/>
                  <a:pt x="11079" y="3791"/>
                  <a:pt x="11159" y="3851"/>
                </a:cubicBezTo>
                <a:cubicBezTo>
                  <a:pt x="11159" y="3851"/>
                  <a:pt x="11119" y="3911"/>
                  <a:pt x="11159" y="3971"/>
                </a:cubicBezTo>
                <a:cubicBezTo>
                  <a:pt x="11238" y="4031"/>
                  <a:pt x="11318" y="4091"/>
                  <a:pt x="11398" y="4152"/>
                </a:cubicBezTo>
                <a:cubicBezTo>
                  <a:pt x="11398" y="4152"/>
                  <a:pt x="11438" y="4152"/>
                  <a:pt x="11438" y="4152"/>
                </a:cubicBezTo>
                <a:cubicBezTo>
                  <a:pt x="11358" y="4091"/>
                  <a:pt x="11278" y="4031"/>
                  <a:pt x="11199" y="3971"/>
                </a:cubicBezTo>
                <a:cubicBezTo>
                  <a:pt x="11398" y="3971"/>
                  <a:pt x="11438" y="4091"/>
                  <a:pt x="11557" y="4152"/>
                </a:cubicBezTo>
                <a:cubicBezTo>
                  <a:pt x="11597" y="4272"/>
                  <a:pt x="11836" y="4392"/>
                  <a:pt x="11956" y="4452"/>
                </a:cubicBezTo>
                <a:cubicBezTo>
                  <a:pt x="11956" y="4513"/>
                  <a:pt x="11996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195" y="4633"/>
                  <a:pt x="12275" y="475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514" y="4874"/>
                  <a:pt x="12593" y="4934"/>
                  <a:pt x="12673" y="4994"/>
                </a:cubicBezTo>
                <a:cubicBezTo>
                  <a:pt x="12713" y="5054"/>
                  <a:pt x="12832" y="5114"/>
                  <a:pt x="12952" y="5174"/>
                </a:cubicBezTo>
                <a:cubicBezTo>
                  <a:pt x="13032" y="5235"/>
                  <a:pt x="13072" y="5295"/>
                  <a:pt x="13151" y="5355"/>
                </a:cubicBezTo>
                <a:cubicBezTo>
                  <a:pt x="13151" y="5355"/>
                  <a:pt x="13151" y="5415"/>
                  <a:pt x="13151" y="5415"/>
                </a:cubicBezTo>
                <a:cubicBezTo>
                  <a:pt x="13231" y="5475"/>
                  <a:pt x="13351" y="5535"/>
                  <a:pt x="13311" y="5596"/>
                </a:cubicBezTo>
                <a:cubicBezTo>
                  <a:pt x="13072" y="5415"/>
                  <a:pt x="12912" y="5295"/>
                  <a:pt x="12633" y="5114"/>
                </a:cubicBezTo>
                <a:cubicBezTo>
                  <a:pt x="12195" y="4813"/>
                  <a:pt x="11796" y="4452"/>
                  <a:pt x="11358" y="4152"/>
                </a:cubicBezTo>
                <a:cubicBezTo>
                  <a:pt x="11318" y="4091"/>
                  <a:pt x="11238" y="4091"/>
                  <a:pt x="11199" y="4031"/>
                </a:cubicBezTo>
                <a:cubicBezTo>
                  <a:pt x="11159" y="4031"/>
                  <a:pt x="11159" y="4031"/>
                  <a:pt x="11119" y="3971"/>
                </a:cubicBezTo>
                <a:cubicBezTo>
                  <a:pt x="10880" y="3851"/>
                  <a:pt x="10680" y="3670"/>
                  <a:pt x="10441" y="3490"/>
                </a:cubicBezTo>
                <a:cubicBezTo>
                  <a:pt x="10202" y="3309"/>
                  <a:pt x="9923" y="3129"/>
                  <a:pt x="9764" y="2948"/>
                </a:cubicBezTo>
                <a:cubicBezTo>
                  <a:pt x="9724" y="2888"/>
                  <a:pt x="9604" y="2828"/>
                  <a:pt x="9525" y="2708"/>
                </a:cubicBezTo>
                <a:cubicBezTo>
                  <a:pt x="9565" y="2768"/>
                  <a:pt x="9604" y="2768"/>
                  <a:pt x="9644" y="2768"/>
                </a:cubicBezTo>
                <a:cubicBezTo>
                  <a:pt x="9644" y="2708"/>
                  <a:pt x="9565" y="2708"/>
                  <a:pt x="9485" y="2647"/>
                </a:cubicBezTo>
                <a:cubicBezTo>
                  <a:pt x="9445" y="2647"/>
                  <a:pt x="9485" y="2708"/>
                  <a:pt x="9485" y="2708"/>
                </a:cubicBezTo>
                <a:cubicBezTo>
                  <a:pt x="9445" y="2708"/>
                  <a:pt x="9405" y="2647"/>
                  <a:pt x="9286" y="2647"/>
                </a:cubicBezTo>
                <a:cubicBezTo>
                  <a:pt x="9485" y="2768"/>
                  <a:pt x="9525" y="2828"/>
                  <a:pt x="9684" y="2948"/>
                </a:cubicBezTo>
                <a:cubicBezTo>
                  <a:pt x="9764" y="3008"/>
                  <a:pt x="9804" y="3069"/>
                  <a:pt x="9883" y="3129"/>
                </a:cubicBezTo>
                <a:cubicBezTo>
                  <a:pt x="10043" y="3309"/>
                  <a:pt x="10282" y="3490"/>
                  <a:pt x="10441" y="3610"/>
                </a:cubicBezTo>
                <a:cubicBezTo>
                  <a:pt x="10401" y="3610"/>
                  <a:pt x="10441" y="3670"/>
                  <a:pt x="10441" y="3670"/>
                </a:cubicBezTo>
                <a:cubicBezTo>
                  <a:pt x="10481" y="3730"/>
                  <a:pt x="10481" y="3791"/>
                  <a:pt x="10441" y="3791"/>
                </a:cubicBezTo>
                <a:cubicBezTo>
                  <a:pt x="10362" y="3791"/>
                  <a:pt x="10282" y="3730"/>
                  <a:pt x="10242" y="3670"/>
                </a:cubicBezTo>
                <a:cubicBezTo>
                  <a:pt x="10123" y="3610"/>
                  <a:pt x="9963" y="3550"/>
                  <a:pt x="9804" y="3430"/>
                </a:cubicBezTo>
                <a:cubicBezTo>
                  <a:pt x="9644" y="3369"/>
                  <a:pt x="9565" y="3369"/>
                  <a:pt x="9485" y="3430"/>
                </a:cubicBezTo>
                <a:cubicBezTo>
                  <a:pt x="9485" y="3430"/>
                  <a:pt x="9405" y="3430"/>
                  <a:pt x="9365" y="3369"/>
                </a:cubicBezTo>
                <a:cubicBezTo>
                  <a:pt x="9325" y="3309"/>
                  <a:pt x="9325" y="3309"/>
                  <a:pt x="9405" y="3309"/>
                </a:cubicBezTo>
                <a:cubicBezTo>
                  <a:pt x="9525" y="3369"/>
                  <a:pt x="9485" y="3249"/>
                  <a:pt x="9565" y="3249"/>
                </a:cubicBezTo>
                <a:cubicBezTo>
                  <a:pt x="9405" y="3189"/>
                  <a:pt x="9246" y="3129"/>
                  <a:pt x="9086" y="3008"/>
                </a:cubicBezTo>
                <a:cubicBezTo>
                  <a:pt x="9126" y="3129"/>
                  <a:pt x="9166" y="3129"/>
                  <a:pt x="9166" y="3189"/>
                </a:cubicBezTo>
                <a:cubicBezTo>
                  <a:pt x="9086" y="3189"/>
                  <a:pt x="8887" y="3069"/>
                  <a:pt x="8927" y="3189"/>
                </a:cubicBezTo>
                <a:cubicBezTo>
                  <a:pt x="8967" y="3309"/>
                  <a:pt x="8967" y="3309"/>
                  <a:pt x="8807" y="3309"/>
                </a:cubicBezTo>
                <a:cubicBezTo>
                  <a:pt x="8967" y="3430"/>
                  <a:pt x="9086" y="3490"/>
                  <a:pt x="9246" y="3550"/>
                </a:cubicBezTo>
                <a:cubicBezTo>
                  <a:pt x="9246" y="3550"/>
                  <a:pt x="9286" y="3550"/>
                  <a:pt x="9286" y="3550"/>
                </a:cubicBezTo>
                <a:cubicBezTo>
                  <a:pt x="9286" y="3550"/>
                  <a:pt x="9286" y="3610"/>
                  <a:pt x="9246" y="3610"/>
                </a:cubicBezTo>
                <a:cubicBezTo>
                  <a:pt x="9166" y="3610"/>
                  <a:pt x="9246" y="3610"/>
                  <a:pt x="9286" y="3670"/>
                </a:cubicBezTo>
                <a:cubicBezTo>
                  <a:pt x="9325" y="3670"/>
                  <a:pt x="9325" y="3670"/>
                  <a:pt x="9325" y="3670"/>
                </a:cubicBezTo>
                <a:cubicBezTo>
                  <a:pt x="9325" y="3670"/>
                  <a:pt x="9325" y="3730"/>
                  <a:pt x="9405" y="3730"/>
                </a:cubicBezTo>
                <a:cubicBezTo>
                  <a:pt x="9485" y="3791"/>
                  <a:pt x="9485" y="3851"/>
                  <a:pt x="9405" y="3851"/>
                </a:cubicBezTo>
                <a:cubicBezTo>
                  <a:pt x="9365" y="3851"/>
                  <a:pt x="9485" y="3911"/>
                  <a:pt x="9485" y="3911"/>
                </a:cubicBezTo>
                <a:cubicBezTo>
                  <a:pt x="9405" y="3911"/>
                  <a:pt x="9365" y="3851"/>
                  <a:pt x="9325" y="3791"/>
                </a:cubicBezTo>
                <a:cubicBezTo>
                  <a:pt x="9246" y="3730"/>
                  <a:pt x="9086" y="3610"/>
                  <a:pt x="8967" y="3490"/>
                </a:cubicBezTo>
                <a:cubicBezTo>
                  <a:pt x="8927" y="3490"/>
                  <a:pt x="8847" y="3430"/>
                  <a:pt x="8768" y="3369"/>
                </a:cubicBezTo>
                <a:cubicBezTo>
                  <a:pt x="8728" y="3309"/>
                  <a:pt x="8688" y="3309"/>
                  <a:pt x="8648" y="3249"/>
                </a:cubicBezTo>
                <a:cubicBezTo>
                  <a:pt x="8608" y="3249"/>
                  <a:pt x="8568" y="3189"/>
                  <a:pt x="8568" y="3189"/>
                </a:cubicBezTo>
                <a:cubicBezTo>
                  <a:pt x="8568" y="3189"/>
                  <a:pt x="8528" y="3129"/>
                  <a:pt x="8489" y="3129"/>
                </a:cubicBezTo>
                <a:cubicBezTo>
                  <a:pt x="8449" y="3189"/>
                  <a:pt x="8409" y="3129"/>
                  <a:pt x="8369" y="3129"/>
                </a:cubicBezTo>
                <a:cubicBezTo>
                  <a:pt x="8369" y="3129"/>
                  <a:pt x="8409" y="3129"/>
                  <a:pt x="8449" y="3189"/>
                </a:cubicBezTo>
                <a:cubicBezTo>
                  <a:pt x="8489" y="3189"/>
                  <a:pt x="8528" y="3249"/>
                  <a:pt x="8608" y="3249"/>
                </a:cubicBezTo>
                <a:cubicBezTo>
                  <a:pt x="8807" y="3430"/>
                  <a:pt x="8967" y="3610"/>
                  <a:pt x="9286" y="3791"/>
                </a:cubicBezTo>
                <a:cubicBezTo>
                  <a:pt x="9445" y="4031"/>
                  <a:pt x="9724" y="4212"/>
                  <a:pt x="9963" y="4392"/>
                </a:cubicBezTo>
                <a:cubicBezTo>
                  <a:pt x="10083" y="4452"/>
                  <a:pt x="10162" y="4573"/>
                  <a:pt x="10282" y="4633"/>
                </a:cubicBezTo>
                <a:cubicBezTo>
                  <a:pt x="10322" y="4753"/>
                  <a:pt x="10481" y="4813"/>
                  <a:pt x="10601" y="4934"/>
                </a:cubicBezTo>
                <a:cubicBezTo>
                  <a:pt x="10441" y="4874"/>
                  <a:pt x="10282" y="4874"/>
                  <a:pt x="10083" y="4753"/>
                </a:cubicBezTo>
                <a:cubicBezTo>
                  <a:pt x="9883" y="4633"/>
                  <a:pt x="9684" y="4513"/>
                  <a:pt x="9525" y="4392"/>
                </a:cubicBezTo>
                <a:cubicBezTo>
                  <a:pt x="9286" y="4152"/>
                  <a:pt x="9086" y="3971"/>
                  <a:pt x="8768" y="3791"/>
                </a:cubicBezTo>
                <a:cubicBezTo>
                  <a:pt x="8648" y="3670"/>
                  <a:pt x="8449" y="3610"/>
                  <a:pt x="8289" y="3550"/>
                </a:cubicBezTo>
                <a:cubicBezTo>
                  <a:pt x="8249" y="3610"/>
                  <a:pt x="8409" y="3730"/>
                  <a:pt x="8528" y="3791"/>
                </a:cubicBezTo>
                <a:cubicBezTo>
                  <a:pt x="8608" y="3791"/>
                  <a:pt x="8728" y="3851"/>
                  <a:pt x="8728" y="3911"/>
                </a:cubicBezTo>
                <a:cubicBezTo>
                  <a:pt x="8728" y="3911"/>
                  <a:pt x="8648" y="3911"/>
                  <a:pt x="8568" y="3911"/>
                </a:cubicBezTo>
                <a:cubicBezTo>
                  <a:pt x="8528" y="3911"/>
                  <a:pt x="8449" y="3851"/>
                  <a:pt x="8409" y="3911"/>
                </a:cubicBezTo>
                <a:cubicBezTo>
                  <a:pt x="8409" y="3851"/>
                  <a:pt x="8369" y="3851"/>
                  <a:pt x="8329" y="3791"/>
                </a:cubicBezTo>
                <a:cubicBezTo>
                  <a:pt x="8329" y="3791"/>
                  <a:pt x="8329" y="3791"/>
                  <a:pt x="8329" y="3730"/>
                </a:cubicBezTo>
                <a:cubicBezTo>
                  <a:pt x="8329" y="3730"/>
                  <a:pt x="8329" y="3730"/>
                  <a:pt x="8329" y="3730"/>
                </a:cubicBezTo>
                <a:cubicBezTo>
                  <a:pt x="8369" y="3791"/>
                  <a:pt x="8449" y="3851"/>
                  <a:pt x="8449" y="3791"/>
                </a:cubicBezTo>
                <a:cubicBezTo>
                  <a:pt x="8449" y="3791"/>
                  <a:pt x="8449" y="3730"/>
                  <a:pt x="8289" y="3670"/>
                </a:cubicBezTo>
                <a:cubicBezTo>
                  <a:pt x="8289" y="3670"/>
                  <a:pt x="8249" y="3670"/>
                  <a:pt x="8249" y="3670"/>
                </a:cubicBezTo>
                <a:cubicBezTo>
                  <a:pt x="8170" y="3610"/>
                  <a:pt x="8090" y="3550"/>
                  <a:pt x="8010" y="3490"/>
                </a:cubicBezTo>
                <a:cubicBezTo>
                  <a:pt x="8010" y="3490"/>
                  <a:pt x="7970" y="3490"/>
                  <a:pt x="7970" y="3490"/>
                </a:cubicBezTo>
                <a:cubicBezTo>
                  <a:pt x="8050" y="3550"/>
                  <a:pt x="8130" y="3610"/>
                  <a:pt x="8210" y="3670"/>
                </a:cubicBezTo>
                <a:cubicBezTo>
                  <a:pt x="8249" y="3730"/>
                  <a:pt x="8249" y="3730"/>
                  <a:pt x="8170" y="3730"/>
                </a:cubicBezTo>
                <a:cubicBezTo>
                  <a:pt x="8090" y="3730"/>
                  <a:pt x="8050" y="3730"/>
                  <a:pt x="8010" y="3730"/>
                </a:cubicBezTo>
                <a:cubicBezTo>
                  <a:pt x="7970" y="3670"/>
                  <a:pt x="7931" y="3610"/>
                  <a:pt x="7771" y="3550"/>
                </a:cubicBezTo>
                <a:cubicBezTo>
                  <a:pt x="7811" y="3610"/>
                  <a:pt x="7851" y="3670"/>
                  <a:pt x="7891" y="3730"/>
                </a:cubicBezTo>
                <a:cubicBezTo>
                  <a:pt x="7931" y="3851"/>
                  <a:pt x="8090" y="3911"/>
                  <a:pt x="8249" y="4031"/>
                </a:cubicBezTo>
                <a:cubicBezTo>
                  <a:pt x="8289" y="4091"/>
                  <a:pt x="8329" y="4091"/>
                  <a:pt x="8409" y="4152"/>
                </a:cubicBezTo>
                <a:cubicBezTo>
                  <a:pt x="8409" y="4152"/>
                  <a:pt x="8409" y="4152"/>
                  <a:pt x="8449" y="4212"/>
                </a:cubicBezTo>
                <a:cubicBezTo>
                  <a:pt x="8449" y="4212"/>
                  <a:pt x="8489" y="4272"/>
                  <a:pt x="8568" y="4272"/>
                </a:cubicBezTo>
                <a:cubicBezTo>
                  <a:pt x="8608" y="4332"/>
                  <a:pt x="8648" y="4332"/>
                  <a:pt x="8648" y="4332"/>
                </a:cubicBezTo>
                <a:cubicBezTo>
                  <a:pt x="8568" y="4392"/>
                  <a:pt x="8728" y="4452"/>
                  <a:pt x="8688" y="4513"/>
                </a:cubicBezTo>
                <a:cubicBezTo>
                  <a:pt x="8648" y="4452"/>
                  <a:pt x="8489" y="4392"/>
                  <a:pt x="8489" y="4452"/>
                </a:cubicBezTo>
                <a:cubicBezTo>
                  <a:pt x="8449" y="4452"/>
                  <a:pt x="8528" y="4513"/>
                  <a:pt x="8608" y="4573"/>
                </a:cubicBezTo>
                <a:cubicBezTo>
                  <a:pt x="8688" y="4633"/>
                  <a:pt x="8728" y="4633"/>
                  <a:pt x="8768" y="4693"/>
                </a:cubicBezTo>
                <a:cubicBezTo>
                  <a:pt x="8807" y="4813"/>
                  <a:pt x="8927" y="4934"/>
                  <a:pt x="9206" y="4994"/>
                </a:cubicBezTo>
                <a:cubicBezTo>
                  <a:pt x="9246" y="5114"/>
                  <a:pt x="9485" y="5235"/>
                  <a:pt x="9604" y="5295"/>
                </a:cubicBezTo>
                <a:cubicBezTo>
                  <a:pt x="9804" y="5475"/>
                  <a:pt x="10043" y="5656"/>
                  <a:pt x="10282" y="5836"/>
                </a:cubicBezTo>
                <a:cubicBezTo>
                  <a:pt x="10322" y="5896"/>
                  <a:pt x="10401" y="5957"/>
                  <a:pt x="10601" y="6077"/>
                </a:cubicBezTo>
                <a:cubicBezTo>
                  <a:pt x="10521" y="5957"/>
                  <a:pt x="10401" y="5896"/>
                  <a:pt x="10322" y="5836"/>
                </a:cubicBezTo>
                <a:cubicBezTo>
                  <a:pt x="10242" y="5776"/>
                  <a:pt x="10202" y="5716"/>
                  <a:pt x="10123" y="5656"/>
                </a:cubicBezTo>
                <a:cubicBezTo>
                  <a:pt x="10362" y="5776"/>
                  <a:pt x="10401" y="5896"/>
                  <a:pt x="10561" y="5957"/>
                </a:cubicBezTo>
                <a:cubicBezTo>
                  <a:pt x="10641" y="6017"/>
                  <a:pt x="10720" y="6077"/>
                  <a:pt x="10760" y="6077"/>
                </a:cubicBezTo>
                <a:cubicBezTo>
                  <a:pt x="10760" y="6077"/>
                  <a:pt x="10760" y="6077"/>
                  <a:pt x="10760" y="6077"/>
                </a:cubicBezTo>
                <a:cubicBezTo>
                  <a:pt x="10760" y="6137"/>
                  <a:pt x="10760" y="6137"/>
                  <a:pt x="10840" y="6197"/>
                </a:cubicBezTo>
                <a:cubicBezTo>
                  <a:pt x="10920" y="6257"/>
                  <a:pt x="10920" y="6197"/>
                  <a:pt x="10920" y="6197"/>
                </a:cubicBezTo>
                <a:cubicBezTo>
                  <a:pt x="11039" y="6257"/>
                  <a:pt x="11159" y="6318"/>
                  <a:pt x="11238" y="6438"/>
                </a:cubicBezTo>
                <a:cubicBezTo>
                  <a:pt x="11238" y="6438"/>
                  <a:pt x="11199" y="6438"/>
                  <a:pt x="11159" y="6378"/>
                </a:cubicBezTo>
                <a:cubicBezTo>
                  <a:pt x="11119" y="6378"/>
                  <a:pt x="11079" y="6318"/>
                  <a:pt x="11039" y="6378"/>
                </a:cubicBezTo>
                <a:cubicBezTo>
                  <a:pt x="10880" y="6318"/>
                  <a:pt x="10760" y="6257"/>
                  <a:pt x="10720" y="6137"/>
                </a:cubicBezTo>
                <a:cubicBezTo>
                  <a:pt x="10680" y="6137"/>
                  <a:pt x="10641" y="6077"/>
                  <a:pt x="10601" y="6077"/>
                </a:cubicBezTo>
                <a:cubicBezTo>
                  <a:pt x="10561" y="6077"/>
                  <a:pt x="10601" y="6137"/>
                  <a:pt x="10641" y="6137"/>
                </a:cubicBezTo>
                <a:cubicBezTo>
                  <a:pt x="10601" y="6137"/>
                  <a:pt x="10561" y="6137"/>
                  <a:pt x="10561" y="6137"/>
                </a:cubicBezTo>
                <a:cubicBezTo>
                  <a:pt x="10521" y="6137"/>
                  <a:pt x="10481" y="6077"/>
                  <a:pt x="10441" y="6077"/>
                </a:cubicBezTo>
                <a:cubicBezTo>
                  <a:pt x="10242" y="5957"/>
                  <a:pt x="10083" y="5776"/>
                  <a:pt x="9883" y="5656"/>
                </a:cubicBezTo>
                <a:cubicBezTo>
                  <a:pt x="9883" y="5656"/>
                  <a:pt x="9883" y="5656"/>
                  <a:pt x="9883" y="5716"/>
                </a:cubicBezTo>
                <a:cubicBezTo>
                  <a:pt x="988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804" y="5716"/>
                  <a:pt x="9684" y="5656"/>
                  <a:pt x="9644" y="5535"/>
                </a:cubicBezTo>
                <a:cubicBezTo>
                  <a:pt x="9604" y="5535"/>
                  <a:pt x="9525" y="5415"/>
                  <a:pt x="9405" y="5415"/>
                </a:cubicBezTo>
                <a:cubicBezTo>
                  <a:pt x="9365" y="5415"/>
                  <a:pt x="9325" y="5415"/>
                  <a:pt x="9325" y="5415"/>
                </a:cubicBezTo>
                <a:cubicBezTo>
                  <a:pt x="9246" y="5475"/>
                  <a:pt x="9365" y="5535"/>
                  <a:pt x="9445" y="5535"/>
                </a:cubicBezTo>
                <a:cubicBezTo>
                  <a:pt x="9724" y="5776"/>
                  <a:pt x="10083" y="6017"/>
                  <a:pt x="10362" y="6197"/>
                </a:cubicBezTo>
                <a:cubicBezTo>
                  <a:pt x="10362" y="6197"/>
                  <a:pt x="10362" y="6197"/>
                  <a:pt x="10362" y="6197"/>
                </a:cubicBezTo>
                <a:cubicBezTo>
                  <a:pt x="10481" y="6318"/>
                  <a:pt x="10760" y="6438"/>
                  <a:pt x="10800" y="6558"/>
                </a:cubicBezTo>
                <a:cubicBezTo>
                  <a:pt x="10401" y="6318"/>
                  <a:pt x="10043" y="6077"/>
                  <a:pt x="9684" y="5776"/>
                </a:cubicBezTo>
                <a:cubicBezTo>
                  <a:pt x="9325" y="5475"/>
                  <a:pt x="8927" y="5235"/>
                  <a:pt x="8449" y="4934"/>
                </a:cubicBezTo>
                <a:cubicBezTo>
                  <a:pt x="8369" y="4874"/>
                  <a:pt x="8289" y="4813"/>
                  <a:pt x="8210" y="4753"/>
                </a:cubicBezTo>
                <a:cubicBezTo>
                  <a:pt x="8050" y="4573"/>
                  <a:pt x="7771" y="4392"/>
                  <a:pt x="7572" y="4212"/>
                </a:cubicBezTo>
                <a:cubicBezTo>
                  <a:pt x="7532" y="4212"/>
                  <a:pt x="7692" y="4272"/>
                  <a:pt x="7692" y="4332"/>
                </a:cubicBezTo>
                <a:cubicBezTo>
                  <a:pt x="7492" y="4272"/>
                  <a:pt x="7333" y="4152"/>
                  <a:pt x="7213" y="4031"/>
                </a:cubicBezTo>
                <a:cubicBezTo>
                  <a:pt x="7134" y="3911"/>
                  <a:pt x="7054" y="3851"/>
                  <a:pt x="6815" y="3791"/>
                </a:cubicBezTo>
                <a:cubicBezTo>
                  <a:pt x="6615" y="3730"/>
                  <a:pt x="6576" y="3610"/>
                  <a:pt x="6456" y="3550"/>
                </a:cubicBezTo>
                <a:cubicBezTo>
                  <a:pt x="6456" y="3550"/>
                  <a:pt x="6456" y="3550"/>
                  <a:pt x="6456" y="3550"/>
                </a:cubicBezTo>
                <a:cubicBezTo>
                  <a:pt x="6257" y="3430"/>
                  <a:pt x="6097" y="3249"/>
                  <a:pt x="5938" y="3129"/>
                </a:cubicBezTo>
                <a:cubicBezTo>
                  <a:pt x="6058" y="3189"/>
                  <a:pt x="6097" y="3249"/>
                  <a:pt x="6177" y="3309"/>
                </a:cubicBezTo>
                <a:cubicBezTo>
                  <a:pt x="6217" y="3309"/>
                  <a:pt x="6297" y="3369"/>
                  <a:pt x="6416" y="3430"/>
                </a:cubicBezTo>
                <a:cubicBezTo>
                  <a:pt x="6376" y="3369"/>
                  <a:pt x="6337" y="3309"/>
                  <a:pt x="6217" y="3309"/>
                </a:cubicBezTo>
                <a:cubicBezTo>
                  <a:pt x="6097" y="3189"/>
                  <a:pt x="6018" y="3129"/>
                  <a:pt x="5898" y="3008"/>
                </a:cubicBezTo>
                <a:cubicBezTo>
                  <a:pt x="5818" y="2948"/>
                  <a:pt x="5779" y="2948"/>
                  <a:pt x="5699" y="2888"/>
                </a:cubicBezTo>
                <a:cubicBezTo>
                  <a:pt x="5699" y="2888"/>
                  <a:pt x="5659" y="2888"/>
                  <a:pt x="5659" y="2888"/>
                </a:cubicBezTo>
                <a:cubicBezTo>
                  <a:pt x="5739" y="2948"/>
                  <a:pt x="5779" y="2948"/>
                  <a:pt x="5818" y="3008"/>
                </a:cubicBezTo>
                <a:cubicBezTo>
                  <a:pt x="5818" y="3008"/>
                  <a:pt x="5779" y="3008"/>
                  <a:pt x="5779" y="3008"/>
                </a:cubicBezTo>
                <a:cubicBezTo>
                  <a:pt x="5579" y="2828"/>
                  <a:pt x="5261" y="2647"/>
                  <a:pt x="5141" y="2467"/>
                </a:cubicBezTo>
                <a:cubicBezTo>
                  <a:pt x="5021" y="2407"/>
                  <a:pt x="4942" y="2347"/>
                  <a:pt x="4822" y="2286"/>
                </a:cubicBezTo>
                <a:cubicBezTo>
                  <a:pt x="4822" y="2226"/>
                  <a:pt x="4782" y="2166"/>
                  <a:pt x="4623" y="2046"/>
                </a:cubicBezTo>
                <a:cubicBezTo>
                  <a:pt x="4503" y="1925"/>
                  <a:pt x="4224" y="1805"/>
                  <a:pt x="3985" y="1685"/>
                </a:cubicBezTo>
                <a:cubicBezTo>
                  <a:pt x="3985" y="1685"/>
                  <a:pt x="3985" y="1685"/>
                  <a:pt x="3945" y="1685"/>
                </a:cubicBezTo>
                <a:cubicBezTo>
                  <a:pt x="3906" y="1625"/>
                  <a:pt x="3826" y="1564"/>
                  <a:pt x="3746" y="1504"/>
                </a:cubicBezTo>
                <a:cubicBezTo>
                  <a:pt x="3666" y="1444"/>
                  <a:pt x="3746" y="1444"/>
                  <a:pt x="3826" y="1504"/>
                </a:cubicBezTo>
                <a:cubicBezTo>
                  <a:pt x="3866" y="1504"/>
                  <a:pt x="3906" y="1564"/>
                  <a:pt x="4025" y="1625"/>
                </a:cubicBezTo>
                <a:cubicBezTo>
                  <a:pt x="3985" y="1564"/>
                  <a:pt x="3906" y="1504"/>
                  <a:pt x="3866" y="1504"/>
                </a:cubicBezTo>
                <a:cubicBezTo>
                  <a:pt x="3826" y="1444"/>
                  <a:pt x="3786" y="1444"/>
                  <a:pt x="3746" y="1444"/>
                </a:cubicBezTo>
                <a:cubicBezTo>
                  <a:pt x="3587" y="1264"/>
                  <a:pt x="3308" y="1023"/>
                  <a:pt x="3069" y="842"/>
                </a:cubicBezTo>
                <a:cubicBezTo>
                  <a:pt x="2989" y="782"/>
                  <a:pt x="2949" y="722"/>
                  <a:pt x="2750" y="662"/>
                </a:cubicBezTo>
                <a:cubicBezTo>
                  <a:pt x="2790" y="722"/>
                  <a:pt x="2909" y="782"/>
                  <a:pt x="3029" y="842"/>
                </a:cubicBezTo>
                <a:cubicBezTo>
                  <a:pt x="3148" y="963"/>
                  <a:pt x="3308" y="1083"/>
                  <a:pt x="3467" y="1203"/>
                </a:cubicBezTo>
                <a:cubicBezTo>
                  <a:pt x="3387" y="1264"/>
                  <a:pt x="3587" y="1444"/>
                  <a:pt x="3666" y="1504"/>
                </a:cubicBezTo>
                <a:cubicBezTo>
                  <a:pt x="3706" y="1625"/>
                  <a:pt x="3826" y="1685"/>
                  <a:pt x="3906" y="1745"/>
                </a:cubicBezTo>
                <a:cubicBezTo>
                  <a:pt x="3906" y="1805"/>
                  <a:pt x="4025" y="1865"/>
                  <a:pt x="4105" y="1865"/>
                </a:cubicBezTo>
                <a:cubicBezTo>
                  <a:pt x="4304" y="1986"/>
                  <a:pt x="4503" y="2106"/>
                  <a:pt x="4384" y="2166"/>
                </a:cubicBezTo>
                <a:cubicBezTo>
                  <a:pt x="4344" y="2226"/>
                  <a:pt x="4424" y="2286"/>
                  <a:pt x="4583" y="2347"/>
                </a:cubicBezTo>
                <a:cubicBezTo>
                  <a:pt x="4663" y="2407"/>
                  <a:pt x="4742" y="2467"/>
                  <a:pt x="4822" y="2527"/>
                </a:cubicBezTo>
                <a:cubicBezTo>
                  <a:pt x="4862" y="2527"/>
                  <a:pt x="4942" y="2587"/>
                  <a:pt x="4982" y="2647"/>
                </a:cubicBezTo>
                <a:cubicBezTo>
                  <a:pt x="4982" y="2647"/>
                  <a:pt x="5021" y="2708"/>
                  <a:pt x="5101" y="2768"/>
                </a:cubicBezTo>
                <a:cubicBezTo>
                  <a:pt x="5141" y="2768"/>
                  <a:pt x="5101" y="2708"/>
                  <a:pt x="5061" y="2647"/>
                </a:cubicBezTo>
                <a:cubicBezTo>
                  <a:pt x="5021" y="2587"/>
                  <a:pt x="4982" y="2527"/>
                  <a:pt x="4902" y="2527"/>
                </a:cubicBezTo>
                <a:cubicBezTo>
                  <a:pt x="4822" y="2407"/>
                  <a:pt x="4822" y="2407"/>
                  <a:pt x="4902" y="2407"/>
                </a:cubicBezTo>
                <a:cubicBezTo>
                  <a:pt x="4982" y="2407"/>
                  <a:pt x="4982" y="2467"/>
                  <a:pt x="5021" y="2467"/>
                </a:cubicBezTo>
                <a:cubicBezTo>
                  <a:pt x="5340" y="2768"/>
                  <a:pt x="5699" y="3008"/>
                  <a:pt x="6018" y="3309"/>
                </a:cubicBezTo>
                <a:cubicBezTo>
                  <a:pt x="5938" y="3249"/>
                  <a:pt x="5818" y="3189"/>
                  <a:pt x="5779" y="3189"/>
                </a:cubicBezTo>
                <a:cubicBezTo>
                  <a:pt x="5579" y="3008"/>
                  <a:pt x="5380" y="2948"/>
                  <a:pt x="5141" y="2948"/>
                </a:cubicBezTo>
                <a:cubicBezTo>
                  <a:pt x="5141" y="2948"/>
                  <a:pt x="5181" y="2888"/>
                  <a:pt x="5141" y="2888"/>
                </a:cubicBezTo>
                <a:cubicBezTo>
                  <a:pt x="5141" y="2888"/>
                  <a:pt x="5101" y="2828"/>
                  <a:pt x="5061" y="2828"/>
                </a:cubicBezTo>
                <a:cubicBezTo>
                  <a:pt x="5061" y="2888"/>
                  <a:pt x="5021" y="2888"/>
                  <a:pt x="5101" y="2948"/>
                </a:cubicBezTo>
                <a:cubicBezTo>
                  <a:pt x="5141" y="3008"/>
                  <a:pt x="4862" y="2888"/>
                  <a:pt x="5021" y="3008"/>
                </a:cubicBezTo>
                <a:cubicBezTo>
                  <a:pt x="5101" y="3069"/>
                  <a:pt x="5261" y="3129"/>
                  <a:pt x="5261" y="3069"/>
                </a:cubicBezTo>
                <a:cubicBezTo>
                  <a:pt x="5420" y="2948"/>
                  <a:pt x="5539" y="3129"/>
                  <a:pt x="5699" y="3189"/>
                </a:cubicBezTo>
                <a:cubicBezTo>
                  <a:pt x="5739" y="3249"/>
                  <a:pt x="5818" y="3309"/>
                  <a:pt x="5858" y="3369"/>
                </a:cubicBezTo>
                <a:cubicBezTo>
                  <a:pt x="6018" y="3490"/>
                  <a:pt x="6137" y="3430"/>
                  <a:pt x="6257" y="3490"/>
                </a:cubicBezTo>
                <a:cubicBezTo>
                  <a:pt x="6257" y="3490"/>
                  <a:pt x="6257" y="3490"/>
                  <a:pt x="6257" y="3490"/>
                </a:cubicBezTo>
                <a:cubicBezTo>
                  <a:pt x="6297" y="3490"/>
                  <a:pt x="6297" y="3490"/>
                  <a:pt x="6297" y="3490"/>
                </a:cubicBezTo>
                <a:cubicBezTo>
                  <a:pt x="6416" y="3610"/>
                  <a:pt x="6257" y="3610"/>
                  <a:pt x="6337" y="3730"/>
                </a:cubicBezTo>
                <a:cubicBezTo>
                  <a:pt x="6456" y="3851"/>
                  <a:pt x="6735" y="4031"/>
                  <a:pt x="6894" y="4212"/>
                </a:cubicBezTo>
                <a:cubicBezTo>
                  <a:pt x="6974" y="4212"/>
                  <a:pt x="7014" y="4272"/>
                  <a:pt x="7054" y="4332"/>
                </a:cubicBezTo>
                <a:cubicBezTo>
                  <a:pt x="7293" y="4452"/>
                  <a:pt x="7373" y="4573"/>
                  <a:pt x="7492" y="4693"/>
                </a:cubicBezTo>
                <a:cubicBezTo>
                  <a:pt x="7731" y="4813"/>
                  <a:pt x="7811" y="4934"/>
                  <a:pt x="8050" y="5114"/>
                </a:cubicBezTo>
                <a:cubicBezTo>
                  <a:pt x="8130" y="5174"/>
                  <a:pt x="8249" y="5235"/>
                  <a:pt x="8329" y="5355"/>
                </a:cubicBezTo>
                <a:cubicBezTo>
                  <a:pt x="8568" y="5535"/>
                  <a:pt x="8847" y="5716"/>
                  <a:pt x="9086" y="5896"/>
                </a:cubicBezTo>
                <a:cubicBezTo>
                  <a:pt x="9126" y="5957"/>
                  <a:pt x="9206" y="6017"/>
                  <a:pt x="9246" y="6017"/>
                </a:cubicBezTo>
                <a:cubicBezTo>
                  <a:pt x="9206" y="6017"/>
                  <a:pt x="9166" y="6017"/>
                  <a:pt x="9126" y="6017"/>
                </a:cubicBezTo>
                <a:cubicBezTo>
                  <a:pt x="8927" y="5836"/>
                  <a:pt x="8728" y="5716"/>
                  <a:pt x="8489" y="5596"/>
                </a:cubicBezTo>
                <a:cubicBezTo>
                  <a:pt x="8528" y="5596"/>
                  <a:pt x="8528" y="5596"/>
                  <a:pt x="8528" y="5656"/>
                </a:cubicBezTo>
                <a:cubicBezTo>
                  <a:pt x="8528" y="5596"/>
                  <a:pt x="8489" y="5596"/>
                  <a:pt x="8489" y="5596"/>
                </a:cubicBezTo>
                <a:cubicBezTo>
                  <a:pt x="8249" y="5355"/>
                  <a:pt x="7970" y="5174"/>
                  <a:pt x="7731" y="4994"/>
                </a:cubicBezTo>
                <a:cubicBezTo>
                  <a:pt x="7492" y="4813"/>
                  <a:pt x="7213" y="4633"/>
                  <a:pt x="6974" y="4452"/>
                </a:cubicBezTo>
                <a:cubicBezTo>
                  <a:pt x="6576" y="4212"/>
                  <a:pt x="6177" y="3911"/>
                  <a:pt x="5818" y="3610"/>
                </a:cubicBezTo>
                <a:cubicBezTo>
                  <a:pt x="5739" y="3550"/>
                  <a:pt x="5619" y="3490"/>
                  <a:pt x="5500" y="3430"/>
                </a:cubicBezTo>
                <a:cubicBezTo>
                  <a:pt x="5300" y="3189"/>
                  <a:pt x="4942" y="3008"/>
                  <a:pt x="4703" y="2768"/>
                </a:cubicBezTo>
                <a:cubicBezTo>
                  <a:pt x="4703" y="2708"/>
                  <a:pt x="4503" y="2647"/>
                  <a:pt x="4384" y="2527"/>
                </a:cubicBezTo>
                <a:cubicBezTo>
                  <a:pt x="4344" y="2587"/>
                  <a:pt x="4543" y="2708"/>
                  <a:pt x="4623" y="2768"/>
                </a:cubicBezTo>
                <a:cubicBezTo>
                  <a:pt x="4623" y="2768"/>
                  <a:pt x="4623" y="2768"/>
                  <a:pt x="4623" y="2768"/>
                </a:cubicBezTo>
                <a:cubicBezTo>
                  <a:pt x="4583" y="2828"/>
                  <a:pt x="4503" y="2828"/>
                  <a:pt x="4224" y="2708"/>
                </a:cubicBezTo>
                <a:cubicBezTo>
                  <a:pt x="4304" y="2768"/>
                  <a:pt x="4304" y="2888"/>
                  <a:pt x="4463" y="2948"/>
                </a:cubicBezTo>
                <a:cubicBezTo>
                  <a:pt x="4543" y="2948"/>
                  <a:pt x="4424" y="2828"/>
                  <a:pt x="4623" y="2948"/>
                </a:cubicBezTo>
                <a:cubicBezTo>
                  <a:pt x="4782" y="3008"/>
                  <a:pt x="4742" y="3069"/>
                  <a:pt x="4862" y="3129"/>
                </a:cubicBezTo>
                <a:cubicBezTo>
                  <a:pt x="4862" y="3249"/>
                  <a:pt x="4663" y="3189"/>
                  <a:pt x="4663" y="3189"/>
                </a:cubicBezTo>
                <a:cubicBezTo>
                  <a:pt x="4304" y="3069"/>
                  <a:pt x="4663" y="3249"/>
                  <a:pt x="4623" y="3249"/>
                </a:cubicBezTo>
                <a:cubicBezTo>
                  <a:pt x="4663" y="3249"/>
                  <a:pt x="4623" y="3249"/>
                  <a:pt x="4583" y="3309"/>
                </a:cubicBezTo>
                <a:cubicBezTo>
                  <a:pt x="4583" y="3309"/>
                  <a:pt x="4543" y="3309"/>
                  <a:pt x="4503" y="3309"/>
                </a:cubicBezTo>
                <a:cubicBezTo>
                  <a:pt x="4463" y="3249"/>
                  <a:pt x="4384" y="3189"/>
                  <a:pt x="4304" y="3129"/>
                </a:cubicBezTo>
                <a:cubicBezTo>
                  <a:pt x="4224" y="3069"/>
                  <a:pt x="4145" y="3008"/>
                  <a:pt x="4065" y="2948"/>
                </a:cubicBezTo>
                <a:cubicBezTo>
                  <a:pt x="3906" y="2768"/>
                  <a:pt x="3587" y="2587"/>
                  <a:pt x="3268" y="2347"/>
                </a:cubicBezTo>
                <a:cubicBezTo>
                  <a:pt x="3547" y="2587"/>
                  <a:pt x="3706" y="2768"/>
                  <a:pt x="4025" y="2948"/>
                </a:cubicBezTo>
                <a:cubicBezTo>
                  <a:pt x="4105" y="3008"/>
                  <a:pt x="4185" y="3069"/>
                  <a:pt x="4304" y="3129"/>
                </a:cubicBezTo>
                <a:cubicBezTo>
                  <a:pt x="4344" y="3249"/>
                  <a:pt x="4424" y="3309"/>
                  <a:pt x="4503" y="3369"/>
                </a:cubicBezTo>
                <a:cubicBezTo>
                  <a:pt x="4424" y="3369"/>
                  <a:pt x="4503" y="3430"/>
                  <a:pt x="4463" y="3430"/>
                </a:cubicBezTo>
                <a:cubicBezTo>
                  <a:pt x="4304" y="3430"/>
                  <a:pt x="4224" y="3369"/>
                  <a:pt x="4145" y="3309"/>
                </a:cubicBezTo>
                <a:cubicBezTo>
                  <a:pt x="3706" y="2948"/>
                  <a:pt x="3268" y="2527"/>
                  <a:pt x="2830" y="2166"/>
                </a:cubicBezTo>
                <a:cubicBezTo>
                  <a:pt x="2790" y="2166"/>
                  <a:pt x="2750" y="2106"/>
                  <a:pt x="2670" y="2106"/>
                </a:cubicBezTo>
                <a:cubicBezTo>
                  <a:pt x="2630" y="1986"/>
                  <a:pt x="2511" y="1925"/>
                  <a:pt x="2391" y="1865"/>
                </a:cubicBezTo>
                <a:cubicBezTo>
                  <a:pt x="2391" y="1805"/>
                  <a:pt x="2391" y="1805"/>
                  <a:pt x="2391" y="1805"/>
                </a:cubicBezTo>
                <a:cubicBezTo>
                  <a:pt x="2391" y="1805"/>
                  <a:pt x="2351" y="1805"/>
                  <a:pt x="2351" y="1745"/>
                </a:cubicBezTo>
                <a:cubicBezTo>
                  <a:pt x="2272" y="1685"/>
                  <a:pt x="2192" y="1625"/>
                  <a:pt x="2072" y="1504"/>
                </a:cubicBezTo>
                <a:cubicBezTo>
                  <a:pt x="2032" y="1444"/>
                  <a:pt x="2032" y="1384"/>
                  <a:pt x="1754" y="1203"/>
                </a:cubicBezTo>
                <a:cubicBezTo>
                  <a:pt x="1475" y="1083"/>
                  <a:pt x="1355" y="903"/>
                  <a:pt x="1395" y="782"/>
                </a:cubicBezTo>
                <a:cubicBezTo>
                  <a:pt x="1395" y="722"/>
                  <a:pt x="1475" y="722"/>
                  <a:pt x="1435" y="662"/>
                </a:cubicBezTo>
                <a:cubicBezTo>
                  <a:pt x="1315" y="662"/>
                  <a:pt x="1196" y="602"/>
                  <a:pt x="1076" y="602"/>
                </a:cubicBezTo>
                <a:cubicBezTo>
                  <a:pt x="996" y="542"/>
                  <a:pt x="956" y="481"/>
                  <a:pt x="917" y="481"/>
                </a:cubicBezTo>
                <a:cubicBezTo>
                  <a:pt x="917" y="421"/>
                  <a:pt x="877" y="421"/>
                  <a:pt x="877" y="421"/>
                </a:cubicBezTo>
                <a:cubicBezTo>
                  <a:pt x="757" y="301"/>
                  <a:pt x="677" y="241"/>
                  <a:pt x="558" y="120"/>
                </a:cubicBezTo>
                <a:cubicBezTo>
                  <a:pt x="518" y="120"/>
                  <a:pt x="478" y="60"/>
                  <a:pt x="359" y="0"/>
                </a:cubicBezTo>
                <a:cubicBezTo>
                  <a:pt x="359" y="60"/>
                  <a:pt x="438" y="120"/>
                  <a:pt x="518" y="120"/>
                </a:cubicBezTo>
                <a:cubicBezTo>
                  <a:pt x="518" y="181"/>
                  <a:pt x="518" y="181"/>
                  <a:pt x="518" y="181"/>
                </a:cubicBezTo>
                <a:cubicBezTo>
                  <a:pt x="518" y="181"/>
                  <a:pt x="478" y="181"/>
                  <a:pt x="478" y="181"/>
                </a:cubicBezTo>
                <a:cubicBezTo>
                  <a:pt x="438" y="181"/>
                  <a:pt x="438" y="181"/>
                  <a:pt x="438" y="181"/>
                </a:cubicBezTo>
                <a:cubicBezTo>
                  <a:pt x="359" y="120"/>
                  <a:pt x="359" y="60"/>
                  <a:pt x="199" y="0"/>
                </a:cubicBezTo>
                <a:cubicBezTo>
                  <a:pt x="199" y="0"/>
                  <a:pt x="279" y="60"/>
                  <a:pt x="399" y="181"/>
                </a:cubicBezTo>
                <a:cubicBezTo>
                  <a:pt x="438" y="181"/>
                  <a:pt x="478" y="241"/>
                  <a:pt x="558" y="301"/>
                </a:cubicBezTo>
                <a:cubicBezTo>
                  <a:pt x="518" y="301"/>
                  <a:pt x="638" y="361"/>
                  <a:pt x="677" y="421"/>
                </a:cubicBezTo>
                <a:cubicBezTo>
                  <a:pt x="677" y="421"/>
                  <a:pt x="677" y="481"/>
                  <a:pt x="717" y="481"/>
                </a:cubicBezTo>
                <a:cubicBezTo>
                  <a:pt x="837" y="542"/>
                  <a:pt x="877" y="662"/>
                  <a:pt x="996" y="722"/>
                </a:cubicBezTo>
                <a:cubicBezTo>
                  <a:pt x="996" y="782"/>
                  <a:pt x="1116" y="842"/>
                  <a:pt x="1196" y="903"/>
                </a:cubicBezTo>
                <a:cubicBezTo>
                  <a:pt x="1235" y="963"/>
                  <a:pt x="1315" y="1023"/>
                  <a:pt x="1315" y="1083"/>
                </a:cubicBezTo>
                <a:cubicBezTo>
                  <a:pt x="1315" y="1083"/>
                  <a:pt x="1315" y="1083"/>
                  <a:pt x="1315" y="1083"/>
                </a:cubicBezTo>
                <a:cubicBezTo>
                  <a:pt x="1275" y="1083"/>
                  <a:pt x="1235" y="1083"/>
                  <a:pt x="1275" y="1083"/>
                </a:cubicBezTo>
                <a:cubicBezTo>
                  <a:pt x="1315" y="1143"/>
                  <a:pt x="1395" y="1143"/>
                  <a:pt x="1435" y="1143"/>
                </a:cubicBezTo>
                <a:cubicBezTo>
                  <a:pt x="1674" y="1324"/>
                  <a:pt x="1634" y="1384"/>
                  <a:pt x="1833" y="1564"/>
                </a:cubicBezTo>
                <a:cubicBezTo>
                  <a:pt x="1873" y="1625"/>
                  <a:pt x="2032" y="1685"/>
                  <a:pt x="2032" y="1745"/>
                </a:cubicBezTo>
                <a:cubicBezTo>
                  <a:pt x="1674" y="1504"/>
                  <a:pt x="1355" y="1264"/>
                  <a:pt x="1116" y="1083"/>
                </a:cubicBezTo>
                <a:cubicBezTo>
                  <a:pt x="1116" y="1023"/>
                  <a:pt x="1116" y="1023"/>
                  <a:pt x="1036" y="963"/>
                </a:cubicBezTo>
                <a:cubicBezTo>
                  <a:pt x="956" y="903"/>
                  <a:pt x="877" y="842"/>
                  <a:pt x="757" y="782"/>
                </a:cubicBezTo>
                <a:cubicBezTo>
                  <a:pt x="797" y="842"/>
                  <a:pt x="837" y="903"/>
                  <a:pt x="917" y="963"/>
                </a:cubicBezTo>
                <a:cubicBezTo>
                  <a:pt x="956" y="963"/>
                  <a:pt x="996" y="1023"/>
                  <a:pt x="1036" y="1023"/>
                </a:cubicBezTo>
                <a:cubicBezTo>
                  <a:pt x="1036" y="1083"/>
                  <a:pt x="1156" y="1143"/>
                  <a:pt x="1156" y="1203"/>
                </a:cubicBezTo>
                <a:cubicBezTo>
                  <a:pt x="1116" y="1143"/>
                  <a:pt x="1076" y="1143"/>
                  <a:pt x="996" y="1083"/>
                </a:cubicBezTo>
                <a:cubicBezTo>
                  <a:pt x="917" y="1083"/>
                  <a:pt x="996" y="1143"/>
                  <a:pt x="1036" y="1203"/>
                </a:cubicBezTo>
                <a:cubicBezTo>
                  <a:pt x="1116" y="1264"/>
                  <a:pt x="1235" y="1324"/>
                  <a:pt x="1395" y="1384"/>
                </a:cubicBezTo>
                <a:cubicBezTo>
                  <a:pt x="1475" y="1504"/>
                  <a:pt x="1634" y="1685"/>
                  <a:pt x="1833" y="1805"/>
                </a:cubicBezTo>
                <a:cubicBezTo>
                  <a:pt x="1993" y="1925"/>
                  <a:pt x="1714" y="1865"/>
                  <a:pt x="1714" y="1986"/>
                </a:cubicBezTo>
                <a:cubicBezTo>
                  <a:pt x="1674" y="1986"/>
                  <a:pt x="1634" y="1986"/>
                  <a:pt x="1554" y="1925"/>
                </a:cubicBezTo>
                <a:cubicBezTo>
                  <a:pt x="1395" y="1805"/>
                  <a:pt x="1235" y="1685"/>
                  <a:pt x="1156" y="1564"/>
                </a:cubicBezTo>
                <a:cubicBezTo>
                  <a:pt x="1235" y="1504"/>
                  <a:pt x="1315" y="1625"/>
                  <a:pt x="1395" y="1625"/>
                </a:cubicBezTo>
                <a:cubicBezTo>
                  <a:pt x="1315" y="1564"/>
                  <a:pt x="1275" y="1444"/>
                  <a:pt x="1116" y="1444"/>
                </a:cubicBezTo>
                <a:cubicBezTo>
                  <a:pt x="996" y="1384"/>
                  <a:pt x="1116" y="1504"/>
                  <a:pt x="1076" y="1504"/>
                </a:cubicBezTo>
                <a:cubicBezTo>
                  <a:pt x="877" y="1444"/>
                  <a:pt x="877" y="1504"/>
                  <a:pt x="956" y="1564"/>
                </a:cubicBezTo>
                <a:cubicBezTo>
                  <a:pt x="1116" y="1685"/>
                  <a:pt x="1275" y="1805"/>
                  <a:pt x="1435" y="1925"/>
                </a:cubicBezTo>
                <a:cubicBezTo>
                  <a:pt x="1475" y="1986"/>
                  <a:pt x="1634" y="2046"/>
                  <a:pt x="1594" y="2106"/>
                </a:cubicBezTo>
                <a:cubicBezTo>
                  <a:pt x="1435" y="2046"/>
                  <a:pt x="1594" y="2166"/>
                  <a:pt x="1554" y="2166"/>
                </a:cubicBezTo>
                <a:cubicBezTo>
                  <a:pt x="1435" y="2166"/>
                  <a:pt x="1395" y="2106"/>
                  <a:pt x="1315" y="2106"/>
                </a:cubicBezTo>
                <a:cubicBezTo>
                  <a:pt x="1076" y="1986"/>
                  <a:pt x="1036" y="1865"/>
                  <a:pt x="757" y="1745"/>
                </a:cubicBezTo>
                <a:cubicBezTo>
                  <a:pt x="797" y="1805"/>
                  <a:pt x="996" y="1865"/>
                  <a:pt x="996" y="1925"/>
                </a:cubicBezTo>
                <a:cubicBezTo>
                  <a:pt x="996" y="2046"/>
                  <a:pt x="1395" y="2226"/>
                  <a:pt x="1275" y="2286"/>
                </a:cubicBezTo>
                <a:cubicBezTo>
                  <a:pt x="1235" y="2286"/>
                  <a:pt x="1196" y="2226"/>
                  <a:pt x="1156" y="2226"/>
                </a:cubicBezTo>
                <a:cubicBezTo>
                  <a:pt x="1156" y="2106"/>
                  <a:pt x="837" y="1986"/>
                  <a:pt x="717" y="1865"/>
                </a:cubicBezTo>
                <a:cubicBezTo>
                  <a:pt x="757" y="1986"/>
                  <a:pt x="837" y="2046"/>
                  <a:pt x="996" y="2166"/>
                </a:cubicBezTo>
                <a:cubicBezTo>
                  <a:pt x="1156" y="2286"/>
                  <a:pt x="1355" y="2407"/>
                  <a:pt x="1514" y="2587"/>
                </a:cubicBezTo>
                <a:cubicBezTo>
                  <a:pt x="1315" y="2467"/>
                  <a:pt x="1156" y="2407"/>
                  <a:pt x="956" y="2286"/>
                </a:cubicBezTo>
                <a:cubicBezTo>
                  <a:pt x="956" y="2226"/>
                  <a:pt x="917" y="2166"/>
                  <a:pt x="837" y="2106"/>
                </a:cubicBezTo>
                <a:cubicBezTo>
                  <a:pt x="757" y="2106"/>
                  <a:pt x="757" y="2166"/>
                  <a:pt x="837" y="2226"/>
                </a:cubicBezTo>
                <a:cubicBezTo>
                  <a:pt x="877" y="2286"/>
                  <a:pt x="877" y="2286"/>
                  <a:pt x="877" y="2286"/>
                </a:cubicBezTo>
                <a:cubicBezTo>
                  <a:pt x="1116" y="2647"/>
                  <a:pt x="1395" y="2948"/>
                  <a:pt x="1754" y="3309"/>
                </a:cubicBezTo>
                <a:cubicBezTo>
                  <a:pt x="1714" y="3309"/>
                  <a:pt x="1714" y="3309"/>
                  <a:pt x="1674" y="3249"/>
                </a:cubicBezTo>
                <a:cubicBezTo>
                  <a:pt x="1355" y="3008"/>
                  <a:pt x="996" y="2708"/>
                  <a:pt x="677" y="2407"/>
                </a:cubicBezTo>
                <a:cubicBezTo>
                  <a:pt x="478" y="2226"/>
                  <a:pt x="239" y="2046"/>
                  <a:pt x="0" y="1865"/>
                </a:cubicBezTo>
                <a:cubicBezTo>
                  <a:pt x="0" y="5054"/>
                  <a:pt x="0" y="5054"/>
                  <a:pt x="0" y="5054"/>
                </a:cubicBezTo>
                <a:cubicBezTo>
                  <a:pt x="0" y="5054"/>
                  <a:pt x="40" y="5114"/>
                  <a:pt x="40" y="5114"/>
                </a:cubicBezTo>
                <a:cubicBezTo>
                  <a:pt x="80" y="5174"/>
                  <a:pt x="120" y="5174"/>
                  <a:pt x="159" y="5235"/>
                </a:cubicBezTo>
                <a:cubicBezTo>
                  <a:pt x="159" y="5235"/>
                  <a:pt x="199" y="5295"/>
                  <a:pt x="239" y="5295"/>
                </a:cubicBezTo>
                <a:cubicBezTo>
                  <a:pt x="159" y="5295"/>
                  <a:pt x="80" y="5295"/>
                  <a:pt x="0" y="5295"/>
                </a:cubicBezTo>
                <a:cubicBezTo>
                  <a:pt x="0" y="6438"/>
                  <a:pt x="0" y="6438"/>
                  <a:pt x="0" y="6438"/>
                </a:cubicBezTo>
                <a:cubicBezTo>
                  <a:pt x="0" y="6438"/>
                  <a:pt x="0" y="6438"/>
                  <a:pt x="40" y="6438"/>
                </a:cubicBezTo>
                <a:cubicBezTo>
                  <a:pt x="40" y="6498"/>
                  <a:pt x="40" y="6498"/>
                  <a:pt x="80" y="6558"/>
                </a:cubicBezTo>
                <a:cubicBezTo>
                  <a:pt x="40" y="6558"/>
                  <a:pt x="40" y="6558"/>
                  <a:pt x="0" y="6558"/>
                </a:cubicBezTo>
                <a:cubicBezTo>
                  <a:pt x="0" y="6558"/>
                  <a:pt x="0" y="6558"/>
                  <a:pt x="0" y="6498"/>
                </a:cubicBezTo>
                <a:cubicBezTo>
                  <a:pt x="0" y="7581"/>
                  <a:pt x="0" y="7581"/>
                  <a:pt x="0" y="758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40" y="13237"/>
                  <a:pt x="80" y="1323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80" y="13297"/>
                  <a:pt x="4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778"/>
                  <a:pt x="0" y="13778"/>
                  <a:pt x="0" y="13778"/>
                </a:cubicBezTo>
                <a:cubicBezTo>
                  <a:pt x="518" y="13778"/>
                  <a:pt x="518" y="13778"/>
                  <a:pt x="518" y="13778"/>
                </a:cubicBezTo>
                <a:cubicBezTo>
                  <a:pt x="717" y="13899"/>
                  <a:pt x="917" y="14079"/>
                  <a:pt x="1116" y="14199"/>
                </a:cubicBezTo>
                <a:cubicBezTo>
                  <a:pt x="1674" y="14621"/>
                  <a:pt x="2272" y="14982"/>
                  <a:pt x="2790" y="15403"/>
                </a:cubicBezTo>
                <a:cubicBezTo>
                  <a:pt x="2790" y="15403"/>
                  <a:pt x="2790" y="15403"/>
                  <a:pt x="2790" y="15403"/>
                </a:cubicBezTo>
                <a:cubicBezTo>
                  <a:pt x="2869" y="15463"/>
                  <a:pt x="2909" y="15523"/>
                  <a:pt x="3029" y="15523"/>
                </a:cubicBezTo>
                <a:cubicBezTo>
                  <a:pt x="3108" y="15583"/>
                  <a:pt x="3148" y="15643"/>
                  <a:pt x="3228" y="15704"/>
                </a:cubicBezTo>
                <a:cubicBezTo>
                  <a:pt x="3188" y="15643"/>
                  <a:pt x="3069" y="15583"/>
                  <a:pt x="3069" y="15523"/>
                </a:cubicBezTo>
                <a:cubicBezTo>
                  <a:pt x="3029" y="15523"/>
                  <a:pt x="2989" y="15463"/>
                  <a:pt x="2989" y="15463"/>
                </a:cubicBezTo>
                <a:cubicBezTo>
                  <a:pt x="2949" y="15403"/>
                  <a:pt x="2869" y="15403"/>
                  <a:pt x="2869" y="15343"/>
                </a:cubicBezTo>
                <a:cubicBezTo>
                  <a:pt x="2949" y="15343"/>
                  <a:pt x="2790" y="15282"/>
                  <a:pt x="2830" y="15282"/>
                </a:cubicBezTo>
                <a:cubicBezTo>
                  <a:pt x="2869" y="15282"/>
                  <a:pt x="2909" y="15282"/>
                  <a:pt x="2909" y="15282"/>
                </a:cubicBezTo>
                <a:cubicBezTo>
                  <a:pt x="2909" y="15282"/>
                  <a:pt x="2830" y="15222"/>
                  <a:pt x="2790" y="15222"/>
                </a:cubicBezTo>
                <a:cubicBezTo>
                  <a:pt x="2750" y="15162"/>
                  <a:pt x="2670" y="15162"/>
                  <a:pt x="2670" y="15102"/>
                </a:cubicBezTo>
                <a:cubicBezTo>
                  <a:pt x="2710" y="15162"/>
                  <a:pt x="2790" y="15162"/>
                  <a:pt x="2830" y="15222"/>
                </a:cubicBezTo>
                <a:cubicBezTo>
                  <a:pt x="2869" y="15222"/>
                  <a:pt x="2869" y="15222"/>
                  <a:pt x="2869" y="15222"/>
                </a:cubicBezTo>
                <a:cubicBezTo>
                  <a:pt x="2790" y="15162"/>
                  <a:pt x="2750" y="15102"/>
                  <a:pt x="2670" y="15102"/>
                </a:cubicBezTo>
                <a:cubicBezTo>
                  <a:pt x="2630" y="15042"/>
                  <a:pt x="2590" y="14982"/>
                  <a:pt x="2511" y="14982"/>
                </a:cubicBezTo>
                <a:cubicBezTo>
                  <a:pt x="2511" y="14921"/>
                  <a:pt x="2551" y="14921"/>
                  <a:pt x="2551" y="14921"/>
                </a:cubicBezTo>
                <a:cubicBezTo>
                  <a:pt x="2630" y="14982"/>
                  <a:pt x="2710" y="15042"/>
                  <a:pt x="2790" y="15102"/>
                </a:cubicBezTo>
                <a:cubicBezTo>
                  <a:pt x="2949" y="15222"/>
                  <a:pt x="3148" y="15343"/>
                  <a:pt x="3348" y="15523"/>
                </a:cubicBezTo>
                <a:cubicBezTo>
                  <a:pt x="3348" y="15523"/>
                  <a:pt x="3387" y="15523"/>
                  <a:pt x="3387" y="15523"/>
                </a:cubicBezTo>
                <a:cubicBezTo>
                  <a:pt x="3427" y="15583"/>
                  <a:pt x="3507" y="15583"/>
                  <a:pt x="3547" y="15643"/>
                </a:cubicBezTo>
                <a:cubicBezTo>
                  <a:pt x="3587" y="15643"/>
                  <a:pt x="3627" y="15704"/>
                  <a:pt x="3706" y="15704"/>
                </a:cubicBezTo>
                <a:cubicBezTo>
                  <a:pt x="3786" y="15764"/>
                  <a:pt x="3826" y="15824"/>
                  <a:pt x="3945" y="15884"/>
                </a:cubicBezTo>
                <a:cubicBezTo>
                  <a:pt x="3945" y="15824"/>
                  <a:pt x="3866" y="15764"/>
                  <a:pt x="3746" y="15704"/>
                </a:cubicBezTo>
                <a:cubicBezTo>
                  <a:pt x="3587" y="15523"/>
                  <a:pt x="3427" y="15463"/>
                  <a:pt x="3268" y="15403"/>
                </a:cubicBezTo>
                <a:cubicBezTo>
                  <a:pt x="3069" y="15282"/>
                  <a:pt x="2909" y="15162"/>
                  <a:pt x="2710" y="15042"/>
                </a:cubicBezTo>
                <a:cubicBezTo>
                  <a:pt x="2590" y="14921"/>
                  <a:pt x="2431" y="14861"/>
                  <a:pt x="2311" y="14741"/>
                </a:cubicBezTo>
                <a:cubicBezTo>
                  <a:pt x="2232" y="14681"/>
                  <a:pt x="2152" y="14621"/>
                  <a:pt x="2072" y="14560"/>
                </a:cubicBezTo>
                <a:cubicBezTo>
                  <a:pt x="2032" y="14500"/>
                  <a:pt x="1953" y="14440"/>
                  <a:pt x="1913" y="14440"/>
                </a:cubicBezTo>
                <a:cubicBezTo>
                  <a:pt x="1993" y="14440"/>
                  <a:pt x="2032" y="14500"/>
                  <a:pt x="2112" y="14560"/>
                </a:cubicBezTo>
                <a:cubicBezTo>
                  <a:pt x="2112" y="14560"/>
                  <a:pt x="2152" y="14560"/>
                  <a:pt x="2192" y="14560"/>
                </a:cubicBezTo>
                <a:cubicBezTo>
                  <a:pt x="2192" y="14560"/>
                  <a:pt x="2192" y="14560"/>
                  <a:pt x="2192" y="14560"/>
                </a:cubicBezTo>
                <a:cubicBezTo>
                  <a:pt x="2192" y="14560"/>
                  <a:pt x="2112" y="14500"/>
                  <a:pt x="2032" y="14440"/>
                </a:cubicBezTo>
                <a:cubicBezTo>
                  <a:pt x="2032" y="14440"/>
                  <a:pt x="1993" y="14440"/>
                  <a:pt x="1993" y="14380"/>
                </a:cubicBezTo>
                <a:cubicBezTo>
                  <a:pt x="1913" y="14380"/>
                  <a:pt x="1873" y="14320"/>
                  <a:pt x="1833" y="14260"/>
                </a:cubicBezTo>
                <a:cubicBezTo>
                  <a:pt x="1754" y="14260"/>
                  <a:pt x="1714" y="14260"/>
                  <a:pt x="1634" y="14199"/>
                </a:cubicBezTo>
                <a:cubicBezTo>
                  <a:pt x="1634" y="14199"/>
                  <a:pt x="1634" y="14139"/>
                  <a:pt x="1634" y="14139"/>
                </a:cubicBezTo>
                <a:cubicBezTo>
                  <a:pt x="1554" y="14079"/>
                  <a:pt x="1514" y="14019"/>
                  <a:pt x="1395" y="14019"/>
                </a:cubicBezTo>
                <a:cubicBezTo>
                  <a:pt x="1315" y="13959"/>
                  <a:pt x="1235" y="13838"/>
                  <a:pt x="1116" y="13778"/>
                </a:cubicBezTo>
                <a:cubicBezTo>
                  <a:pt x="1116" y="13778"/>
                  <a:pt x="1116" y="13778"/>
                  <a:pt x="1116" y="13778"/>
                </a:cubicBezTo>
                <a:cubicBezTo>
                  <a:pt x="1315" y="13778"/>
                  <a:pt x="1315" y="13778"/>
                  <a:pt x="1315" y="13778"/>
                </a:cubicBezTo>
                <a:cubicBezTo>
                  <a:pt x="1634" y="14019"/>
                  <a:pt x="1953" y="14199"/>
                  <a:pt x="2272" y="14440"/>
                </a:cubicBezTo>
                <a:cubicBezTo>
                  <a:pt x="2311" y="14440"/>
                  <a:pt x="2351" y="14440"/>
                  <a:pt x="2391" y="14500"/>
                </a:cubicBezTo>
                <a:cubicBezTo>
                  <a:pt x="2511" y="14560"/>
                  <a:pt x="2630" y="14681"/>
                  <a:pt x="2750" y="14741"/>
                </a:cubicBezTo>
                <a:cubicBezTo>
                  <a:pt x="2790" y="14801"/>
                  <a:pt x="2830" y="14801"/>
                  <a:pt x="2830" y="14801"/>
                </a:cubicBezTo>
                <a:cubicBezTo>
                  <a:pt x="2869" y="14801"/>
                  <a:pt x="2909" y="14801"/>
                  <a:pt x="2949" y="14801"/>
                </a:cubicBezTo>
                <a:cubicBezTo>
                  <a:pt x="3467" y="15162"/>
                  <a:pt x="3906" y="15583"/>
                  <a:pt x="4463" y="15944"/>
                </a:cubicBezTo>
                <a:cubicBezTo>
                  <a:pt x="4463" y="16004"/>
                  <a:pt x="4543" y="16065"/>
                  <a:pt x="4623" y="16125"/>
                </a:cubicBezTo>
                <a:cubicBezTo>
                  <a:pt x="4663" y="16125"/>
                  <a:pt x="4663" y="16185"/>
                  <a:pt x="4822" y="16185"/>
                </a:cubicBezTo>
                <a:cubicBezTo>
                  <a:pt x="4862" y="16185"/>
                  <a:pt x="4942" y="16245"/>
                  <a:pt x="4982" y="16305"/>
                </a:cubicBezTo>
                <a:cubicBezTo>
                  <a:pt x="5181" y="16426"/>
                  <a:pt x="5300" y="16546"/>
                  <a:pt x="5539" y="16666"/>
                </a:cubicBezTo>
                <a:cubicBezTo>
                  <a:pt x="5460" y="16606"/>
                  <a:pt x="5300" y="16486"/>
                  <a:pt x="5300" y="16426"/>
                </a:cubicBezTo>
                <a:cubicBezTo>
                  <a:pt x="5699" y="16666"/>
                  <a:pt x="6058" y="16907"/>
                  <a:pt x="6376" y="17208"/>
                </a:cubicBezTo>
                <a:cubicBezTo>
                  <a:pt x="6456" y="17268"/>
                  <a:pt x="6536" y="17328"/>
                  <a:pt x="6695" y="17388"/>
                </a:cubicBezTo>
                <a:cubicBezTo>
                  <a:pt x="6695" y="17388"/>
                  <a:pt x="6735" y="17448"/>
                  <a:pt x="6735" y="17448"/>
                </a:cubicBezTo>
                <a:cubicBezTo>
                  <a:pt x="6815" y="17509"/>
                  <a:pt x="7014" y="17629"/>
                  <a:pt x="709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094" y="17749"/>
                </a:cubicBezTo>
                <a:cubicBezTo>
                  <a:pt x="7213" y="17870"/>
                  <a:pt x="7413" y="17990"/>
                  <a:pt x="7572" y="18110"/>
                </a:cubicBezTo>
                <a:cubicBezTo>
                  <a:pt x="7771" y="18231"/>
                  <a:pt x="7970" y="18411"/>
                  <a:pt x="8050" y="18531"/>
                </a:cubicBezTo>
                <a:cubicBezTo>
                  <a:pt x="8090" y="18592"/>
                  <a:pt x="8130" y="18592"/>
                  <a:pt x="8130" y="18592"/>
                </a:cubicBezTo>
                <a:cubicBezTo>
                  <a:pt x="8289" y="18712"/>
                  <a:pt x="8528" y="18892"/>
                  <a:pt x="8688" y="19013"/>
                </a:cubicBezTo>
                <a:cubicBezTo>
                  <a:pt x="8728" y="19073"/>
                  <a:pt x="8807" y="19133"/>
                  <a:pt x="8927" y="19133"/>
                </a:cubicBezTo>
                <a:cubicBezTo>
                  <a:pt x="8967" y="19133"/>
                  <a:pt x="9007" y="19193"/>
                  <a:pt x="9086" y="19253"/>
                </a:cubicBezTo>
                <a:cubicBezTo>
                  <a:pt x="9086" y="19253"/>
                  <a:pt x="9126" y="19253"/>
                  <a:pt x="9126" y="19253"/>
                </a:cubicBezTo>
                <a:cubicBezTo>
                  <a:pt x="9126" y="19253"/>
                  <a:pt x="9126" y="19253"/>
                  <a:pt x="9126" y="19253"/>
                </a:cubicBezTo>
                <a:cubicBezTo>
                  <a:pt x="9007" y="19073"/>
                  <a:pt x="8807" y="18953"/>
                  <a:pt x="8608" y="18832"/>
                </a:cubicBezTo>
                <a:cubicBezTo>
                  <a:pt x="8528" y="18772"/>
                  <a:pt x="8409" y="18712"/>
                  <a:pt x="8409" y="18652"/>
                </a:cubicBezTo>
                <a:cubicBezTo>
                  <a:pt x="8130" y="18592"/>
                  <a:pt x="8329" y="18531"/>
                  <a:pt x="8130" y="18411"/>
                </a:cubicBezTo>
                <a:cubicBezTo>
                  <a:pt x="8130" y="18411"/>
                  <a:pt x="8130" y="18411"/>
                  <a:pt x="8130" y="18411"/>
                </a:cubicBezTo>
                <a:cubicBezTo>
                  <a:pt x="8090" y="18351"/>
                  <a:pt x="8090" y="18291"/>
                  <a:pt x="7970" y="18231"/>
                </a:cubicBezTo>
                <a:cubicBezTo>
                  <a:pt x="7851" y="18170"/>
                  <a:pt x="7692" y="18050"/>
                  <a:pt x="7612" y="17990"/>
                </a:cubicBezTo>
                <a:cubicBezTo>
                  <a:pt x="7532" y="17870"/>
                  <a:pt x="7492" y="17930"/>
                  <a:pt x="7413" y="17930"/>
                </a:cubicBezTo>
                <a:cubicBezTo>
                  <a:pt x="7413" y="17870"/>
                  <a:pt x="7492" y="17870"/>
                  <a:pt x="7373" y="17809"/>
                </a:cubicBezTo>
                <a:cubicBezTo>
                  <a:pt x="7373" y="17749"/>
                  <a:pt x="7213" y="17689"/>
                  <a:pt x="7213" y="17629"/>
                </a:cubicBezTo>
                <a:cubicBezTo>
                  <a:pt x="7213" y="17629"/>
                  <a:pt x="7253" y="17629"/>
                  <a:pt x="7253" y="17629"/>
                </a:cubicBezTo>
                <a:cubicBezTo>
                  <a:pt x="7333" y="17629"/>
                  <a:pt x="7293" y="17629"/>
                  <a:pt x="7293" y="17569"/>
                </a:cubicBezTo>
                <a:cubicBezTo>
                  <a:pt x="7452" y="17629"/>
                  <a:pt x="7572" y="17749"/>
                  <a:pt x="7572" y="17749"/>
                </a:cubicBezTo>
                <a:cubicBezTo>
                  <a:pt x="7572" y="17870"/>
                  <a:pt x="7652" y="17870"/>
                  <a:pt x="7811" y="17930"/>
                </a:cubicBezTo>
                <a:cubicBezTo>
                  <a:pt x="7891" y="17990"/>
                  <a:pt x="7970" y="18050"/>
                  <a:pt x="8010" y="18110"/>
                </a:cubicBezTo>
                <a:cubicBezTo>
                  <a:pt x="8050" y="18110"/>
                  <a:pt x="8130" y="18170"/>
                  <a:pt x="8210" y="18170"/>
                </a:cubicBezTo>
                <a:cubicBezTo>
                  <a:pt x="8210" y="18231"/>
                  <a:pt x="8210" y="18231"/>
                  <a:pt x="8249" y="18231"/>
                </a:cubicBezTo>
                <a:cubicBezTo>
                  <a:pt x="8369" y="18291"/>
                  <a:pt x="8528" y="1841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768" y="18592"/>
                  <a:pt x="8887" y="18652"/>
                  <a:pt x="8967" y="18712"/>
                </a:cubicBezTo>
                <a:cubicBezTo>
                  <a:pt x="9126" y="18772"/>
                  <a:pt x="9246" y="18892"/>
                  <a:pt x="9405" y="19013"/>
                </a:cubicBezTo>
                <a:cubicBezTo>
                  <a:pt x="9365" y="18892"/>
                  <a:pt x="8967" y="18712"/>
                  <a:pt x="9046" y="18652"/>
                </a:cubicBezTo>
                <a:cubicBezTo>
                  <a:pt x="9086" y="18652"/>
                  <a:pt x="9086" y="18592"/>
                  <a:pt x="9086" y="18592"/>
                </a:cubicBezTo>
                <a:cubicBezTo>
                  <a:pt x="9086" y="18592"/>
                  <a:pt x="9086" y="18531"/>
                  <a:pt x="9046" y="18531"/>
                </a:cubicBezTo>
                <a:cubicBezTo>
                  <a:pt x="8967" y="18531"/>
                  <a:pt x="8887" y="18471"/>
                  <a:pt x="8768" y="18411"/>
                </a:cubicBezTo>
                <a:cubicBezTo>
                  <a:pt x="8768" y="18411"/>
                  <a:pt x="8728" y="18351"/>
                  <a:pt x="8688" y="18351"/>
                </a:cubicBezTo>
                <a:cubicBezTo>
                  <a:pt x="8648" y="18351"/>
                  <a:pt x="8608" y="18291"/>
                  <a:pt x="8608" y="18291"/>
                </a:cubicBezTo>
                <a:cubicBezTo>
                  <a:pt x="8369" y="18110"/>
                  <a:pt x="8210" y="17930"/>
                  <a:pt x="8050" y="17809"/>
                </a:cubicBezTo>
                <a:cubicBezTo>
                  <a:pt x="8130" y="17809"/>
                  <a:pt x="8210" y="17870"/>
                  <a:pt x="8289" y="17930"/>
                </a:cubicBezTo>
                <a:cubicBezTo>
                  <a:pt x="8289" y="17870"/>
                  <a:pt x="8130" y="17809"/>
                  <a:pt x="8090" y="17749"/>
                </a:cubicBezTo>
                <a:cubicBezTo>
                  <a:pt x="8090" y="17749"/>
                  <a:pt x="8090" y="17749"/>
                  <a:pt x="8130" y="17749"/>
                </a:cubicBezTo>
                <a:cubicBezTo>
                  <a:pt x="8130" y="17749"/>
                  <a:pt x="8130" y="17749"/>
                  <a:pt x="8130" y="17749"/>
                </a:cubicBezTo>
                <a:cubicBezTo>
                  <a:pt x="8130" y="17749"/>
                  <a:pt x="8130" y="17689"/>
                  <a:pt x="8170" y="17749"/>
                </a:cubicBezTo>
                <a:cubicBezTo>
                  <a:pt x="8289" y="17809"/>
                  <a:pt x="8329" y="17809"/>
                  <a:pt x="8369" y="17809"/>
                </a:cubicBezTo>
                <a:cubicBezTo>
                  <a:pt x="8409" y="17749"/>
                  <a:pt x="8329" y="17749"/>
                  <a:pt x="8289" y="17689"/>
                </a:cubicBezTo>
                <a:cubicBezTo>
                  <a:pt x="8170" y="17629"/>
                  <a:pt x="8050" y="17569"/>
                  <a:pt x="8010" y="17509"/>
                </a:cubicBezTo>
                <a:cubicBezTo>
                  <a:pt x="7931" y="17388"/>
                  <a:pt x="7851" y="17388"/>
                  <a:pt x="7771" y="17388"/>
                </a:cubicBezTo>
                <a:cubicBezTo>
                  <a:pt x="7692" y="17328"/>
                  <a:pt x="7612" y="17268"/>
                  <a:pt x="7452" y="17148"/>
                </a:cubicBezTo>
                <a:cubicBezTo>
                  <a:pt x="7532" y="17268"/>
                  <a:pt x="7612" y="17328"/>
                  <a:pt x="7771" y="17388"/>
                </a:cubicBezTo>
                <a:cubicBezTo>
                  <a:pt x="7851" y="17448"/>
                  <a:pt x="7931" y="17509"/>
                  <a:pt x="8010" y="17569"/>
                </a:cubicBezTo>
                <a:cubicBezTo>
                  <a:pt x="8090" y="17629"/>
                  <a:pt x="8090" y="17689"/>
                  <a:pt x="8010" y="17689"/>
                </a:cubicBezTo>
                <a:cubicBezTo>
                  <a:pt x="7931" y="17629"/>
                  <a:pt x="7811" y="17509"/>
                  <a:pt x="7771" y="17629"/>
                </a:cubicBezTo>
                <a:cubicBezTo>
                  <a:pt x="7771" y="17569"/>
                  <a:pt x="7731" y="17569"/>
                  <a:pt x="7692" y="17569"/>
                </a:cubicBezTo>
                <a:cubicBezTo>
                  <a:pt x="7692" y="17509"/>
                  <a:pt x="7612" y="17448"/>
                  <a:pt x="7532" y="17448"/>
                </a:cubicBezTo>
                <a:cubicBezTo>
                  <a:pt x="7333" y="17268"/>
                  <a:pt x="7094" y="17087"/>
                  <a:pt x="6855" y="16907"/>
                </a:cubicBezTo>
                <a:cubicBezTo>
                  <a:pt x="6735" y="16787"/>
                  <a:pt x="6655" y="16666"/>
                  <a:pt x="6456" y="16546"/>
                </a:cubicBezTo>
                <a:cubicBezTo>
                  <a:pt x="6376" y="16426"/>
                  <a:pt x="6137" y="16305"/>
                  <a:pt x="6058" y="16185"/>
                </a:cubicBezTo>
                <a:cubicBezTo>
                  <a:pt x="6018" y="16185"/>
                  <a:pt x="5938" y="16125"/>
                  <a:pt x="5898" y="16065"/>
                </a:cubicBezTo>
                <a:cubicBezTo>
                  <a:pt x="5858" y="16004"/>
                  <a:pt x="5818" y="16004"/>
                  <a:pt x="5818" y="15944"/>
                </a:cubicBezTo>
                <a:cubicBezTo>
                  <a:pt x="5779" y="15944"/>
                  <a:pt x="5779" y="15884"/>
                  <a:pt x="5739" y="15884"/>
                </a:cubicBezTo>
                <a:cubicBezTo>
                  <a:pt x="5818" y="15944"/>
                  <a:pt x="5898" y="16004"/>
                  <a:pt x="5978" y="16065"/>
                </a:cubicBezTo>
                <a:cubicBezTo>
                  <a:pt x="6058" y="16065"/>
                  <a:pt x="6058" y="16125"/>
                  <a:pt x="6137" y="16125"/>
                </a:cubicBezTo>
                <a:cubicBezTo>
                  <a:pt x="6177" y="16185"/>
                  <a:pt x="6257" y="16185"/>
                  <a:pt x="6297" y="16245"/>
                </a:cubicBezTo>
                <a:cubicBezTo>
                  <a:pt x="6297" y="16185"/>
                  <a:pt x="6297" y="16185"/>
                  <a:pt x="6337" y="16185"/>
                </a:cubicBezTo>
                <a:cubicBezTo>
                  <a:pt x="6456" y="16245"/>
                  <a:pt x="6536" y="16365"/>
                  <a:pt x="6695" y="16426"/>
                </a:cubicBezTo>
                <a:cubicBezTo>
                  <a:pt x="6775" y="16486"/>
                  <a:pt x="6855" y="16546"/>
                  <a:pt x="6894" y="16606"/>
                </a:cubicBezTo>
                <a:cubicBezTo>
                  <a:pt x="6894" y="16606"/>
                  <a:pt x="6855" y="16606"/>
                  <a:pt x="6894" y="16666"/>
                </a:cubicBezTo>
                <a:cubicBezTo>
                  <a:pt x="6974" y="16666"/>
                  <a:pt x="6974" y="16666"/>
                  <a:pt x="7014" y="16666"/>
                </a:cubicBezTo>
                <a:cubicBezTo>
                  <a:pt x="7054" y="16666"/>
                  <a:pt x="7094" y="16726"/>
                  <a:pt x="7173" y="16787"/>
                </a:cubicBezTo>
                <a:cubicBezTo>
                  <a:pt x="7173" y="16787"/>
                  <a:pt x="7173" y="16787"/>
                  <a:pt x="7173" y="16787"/>
                </a:cubicBezTo>
                <a:cubicBezTo>
                  <a:pt x="7413" y="17027"/>
                  <a:pt x="7811" y="17268"/>
                  <a:pt x="8130" y="17509"/>
                </a:cubicBezTo>
                <a:cubicBezTo>
                  <a:pt x="8289" y="17629"/>
                  <a:pt x="8449" y="17809"/>
                  <a:pt x="8608" y="17930"/>
                </a:cubicBezTo>
                <a:cubicBezTo>
                  <a:pt x="8688" y="17990"/>
                  <a:pt x="8807" y="18110"/>
                  <a:pt x="8927" y="18170"/>
                </a:cubicBezTo>
                <a:cubicBezTo>
                  <a:pt x="8967" y="18231"/>
                  <a:pt x="8967" y="18291"/>
                  <a:pt x="9086" y="18291"/>
                </a:cubicBezTo>
                <a:cubicBezTo>
                  <a:pt x="9286" y="18351"/>
                  <a:pt x="9166" y="18231"/>
                  <a:pt x="9166" y="18231"/>
                </a:cubicBezTo>
                <a:cubicBezTo>
                  <a:pt x="9206" y="18231"/>
                  <a:pt x="9246" y="18291"/>
                  <a:pt x="9325" y="18291"/>
                </a:cubicBezTo>
                <a:cubicBezTo>
                  <a:pt x="9246" y="18231"/>
                  <a:pt x="9126" y="18110"/>
                  <a:pt x="9007" y="17990"/>
                </a:cubicBezTo>
                <a:cubicBezTo>
                  <a:pt x="9046" y="17990"/>
                  <a:pt x="9086" y="17990"/>
                  <a:pt x="9007" y="17930"/>
                </a:cubicBezTo>
                <a:cubicBezTo>
                  <a:pt x="8887" y="17870"/>
                  <a:pt x="8807" y="1780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768" y="17689"/>
                  <a:pt x="8568" y="17629"/>
                </a:cubicBezTo>
                <a:cubicBezTo>
                  <a:pt x="8528" y="17569"/>
                  <a:pt x="8449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728" y="17629"/>
                  <a:pt x="8887" y="17809"/>
                  <a:pt x="9166" y="17930"/>
                </a:cubicBezTo>
                <a:cubicBezTo>
                  <a:pt x="9206" y="17990"/>
                  <a:pt x="9246" y="17990"/>
                  <a:pt x="9286" y="18050"/>
                </a:cubicBezTo>
                <a:cubicBezTo>
                  <a:pt x="9405" y="18050"/>
                  <a:pt x="9246" y="17990"/>
                  <a:pt x="9246" y="17990"/>
                </a:cubicBezTo>
                <a:cubicBezTo>
                  <a:pt x="9286" y="17990"/>
                  <a:pt x="9325" y="17930"/>
                  <a:pt x="9365" y="17930"/>
                </a:cubicBezTo>
                <a:cubicBezTo>
                  <a:pt x="9525" y="18050"/>
                  <a:pt x="9604" y="18110"/>
                  <a:pt x="9724" y="18231"/>
                </a:cubicBezTo>
                <a:cubicBezTo>
                  <a:pt x="9804" y="18291"/>
                  <a:pt x="9883" y="18351"/>
                  <a:pt x="9963" y="18351"/>
                </a:cubicBezTo>
                <a:cubicBezTo>
                  <a:pt x="10083" y="18411"/>
                  <a:pt x="9844" y="18291"/>
                  <a:pt x="9804" y="18231"/>
                </a:cubicBezTo>
                <a:cubicBezTo>
                  <a:pt x="9804" y="18231"/>
                  <a:pt x="9804" y="18231"/>
                  <a:pt x="9804" y="18170"/>
                </a:cubicBezTo>
                <a:cubicBezTo>
                  <a:pt x="9804" y="18170"/>
                  <a:pt x="9804" y="18170"/>
                  <a:pt x="9804" y="18170"/>
                </a:cubicBezTo>
                <a:cubicBezTo>
                  <a:pt x="9844" y="18170"/>
                  <a:pt x="9844" y="18170"/>
                  <a:pt x="9883" y="18170"/>
                </a:cubicBezTo>
                <a:cubicBezTo>
                  <a:pt x="9764" y="18110"/>
                  <a:pt x="9565" y="17990"/>
                  <a:pt x="9485" y="17930"/>
                </a:cubicBezTo>
                <a:cubicBezTo>
                  <a:pt x="9445" y="17870"/>
                  <a:pt x="9445" y="17870"/>
                  <a:pt x="9405" y="17809"/>
                </a:cubicBezTo>
                <a:cubicBezTo>
                  <a:pt x="9405" y="17809"/>
                  <a:pt x="9445" y="17809"/>
                  <a:pt x="9485" y="17809"/>
                </a:cubicBezTo>
                <a:cubicBezTo>
                  <a:pt x="9485" y="17809"/>
                  <a:pt x="9485" y="17809"/>
                  <a:pt x="9445" y="17749"/>
                </a:cubicBezTo>
                <a:cubicBezTo>
                  <a:pt x="9206" y="17569"/>
                  <a:pt x="9206" y="17569"/>
                  <a:pt x="9445" y="17569"/>
                </a:cubicBezTo>
                <a:cubicBezTo>
                  <a:pt x="9525" y="17569"/>
                  <a:pt x="9525" y="17629"/>
                  <a:pt x="9644" y="17629"/>
                </a:cubicBezTo>
                <a:cubicBezTo>
                  <a:pt x="9724" y="17629"/>
                  <a:pt x="9604" y="17569"/>
                  <a:pt x="9565" y="17569"/>
                </a:cubicBezTo>
                <a:cubicBezTo>
                  <a:pt x="9525" y="17509"/>
                  <a:pt x="9525" y="17448"/>
                  <a:pt x="9604" y="17509"/>
                </a:cubicBezTo>
                <a:cubicBezTo>
                  <a:pt x="9844" y="17629"/>
                  <a:pt x="10083" y="17689"/>
                  <a:pt x="10282" y="17870"/>
                </a:cubicBezTo>
                <a:cubicBezTo>
                  <a:pt x="10282" y="17870"/>
                  <a:pt x="10322" y="17870"/>
                  <a:pt x="10282" y="17870"/>
                </a:cubicBezTo>
                <a:cubicBezTo>
                  <a:pt x="10282" y="17870"/>
                  <a:pt x="10202" y="17809"/>
                  <a:pt x="10162" y="17870"/>
                </a:cubicBezTo>
                <a:cubicBezTo>
                  <a:pt x="10362" y="18050"/>
                  <a:pt x="10760" y="18170"/>
                  <a:pt x="10959" y="18351"/>
                </a:cubicBezTo>
                <a:cubicBezTo>
                  <a:pt x="11039" y="18471"/>
                  <a:pt x="11159" y="18531"/>
                  <a:pt x="11318" y="18652"/>
                </a:cubicBezTo>
                <a:cubicBezTo>
                  <a:pt x="11358" y="18712"/>
                  <a:pt x="11398" y="18712"/>
                  <a:pt x="11477" y="18712"/>
                </a:cubicBezTo>
                <a:cubicBezTo>
                  <a:pt x="11557" y="18712"/>
                  <a:pt x="11517" y="18652"/>
                  <a:pt x="11438" y="18652"/>
                </a:cubicBezTo>
                <a:cubicBezTo>
                  <a:pt x="11278" y="18531"/>
                  <a:pt x="11438" y="18592"/>
                  <a:pt x="11438" y="18531"/>
                </a:cubicBezTo>
                <a:cubicBezTo>
                  <a:pt x="11477" y="18531"/>
                  <a:pt x="11517" y="18531"/>
                  <a:pt x="11517" y="18592"/>
                </a:cubicBezTo>
                <a:cubicBezTo>
                  <a:pt x="11438" y="18531"/>
                  <a:pt x="11438" y="18411"/>
                  <a:pt x="11238" y="18411"/>
                </a:cubicBezTo>
                <a:cubicBezTo>
                  <a:pt x="11199" y="18411"/>
                  <a:pt x="11278" y="18471"/>
                  <a:pt x="11278" y="18471"/>
                </a:cubicBezTo>
                <a:cubicBezTo>
                  <a:pt x="11159" y="18471"/>
                  <a:pt x="11159" y="18411"/>
                  <a:pt x="11079" y="18351"/>
                </a:cubicBezTo>
                <a:cubicBezTo>
                  <a:pt x="10880" y="18231"/>
                  <a:pt x="10880" y="18170"/>
                  <a:pt x="10680" y="18050"/>
                </a:cubicBezTo>
                <a:cubicBezTo>
                  <a:pt x="10601" y="17990"/>
                  <a:pt x="10521" y="17930"/>
                  <a:pt x="10441" y="17870"/>
                </a:cubicBezTo>
                <a:cubicBezTo>
                  <a:pt x="10441" y="17809"/>
                  <a:pt x="10481" y="17809"/>
                  <a:pt x="10441" y="17749"/>
                </a:cubicBezTo>
                <a:cubicBezTo>
                  <a:pt x="10362" y="17689"/>
                  <a:pt x="10282" y="17629"/>
                  <a:pt x="10202" y="17569"/>
                </a:cubicBezTo>
                <a:cubicBezTo>
                  <a:pt x="10202" y="17569"/>
                  <a:pt x="10162" y="17569"/>
                  <a:pt x="10162" y="17569"/>
                </a:cubicBezTo>
                <a:cubicBezTo>
                  <a:pt x="10242" y="17629"/>
                  <a:pt x="10322" y="17689"/>
                  <a:pt x="10401" y="17749"/>
                </a:cubicBezTo>
                <a:cubicBezTo>
                  <a:pt x="10202" y="17689"/>
                  <a:pt x="10162" y="17629"/>
                  <a:pt x="10043" y="17569"/>
                </a:cubicBezTo>
                <a:cubicBezTo>
                  <a:pt x="10003" y="17448"/>
                  <a:pt x="9764" y="17328"/>
                  <a:pt x="9644" y="17268"/>
                </a:cubicBezTo>
                <a:cubicBezTo>
                  <a:pt x="9644" y="17208"/>
                  <a:pt x="9604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405" y="17148"/>
                  <a:pt x="9325" y="1702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086" y="16847"/>
                  <a:pt x="9007" y="16787"/>
                  <a:pt x="8927" y="16787"/>
                </a:cubicBezTo>
                <a:cubicBezTo>
                  <a:pt x="8887" y="16666"/>
                  <a:pt x="8768" y="16606"/>
                  <a:pt x="8648" y="16546"/>
                </a:cubicBezTo>
                <a:cubicBezTo>
                  <a:pt x="8568" y="16486"/>
                  <a:pt x="8528" y="16426"/>
                  <a:pt x="8449" y="16426"/>
                </a:cubicBezTo>
                <a:cubicBezTo>
                  <a:pt x="8449" y="16365"/>
                  <a:pt x="8449" y="16365"/>
                  <a:pt x="8449" y="16365"/>
                </a:cubicBezTo>
                <a:cubicBezTo>
                  <a:pt x="8369" y="16305"/>
                  <a:pt x="8249" y="16245"/>
                  <a:pt x="8289" y="16185"/>
                </a:cubicBezTo>
                <a:cubicBezTo>
                  <a:pt x="8528" y="16305"/>
                  <a:pt x="8688" y="16486"/>
                  <a:pt x="8967" y="16606"/>
                </a:cubicBezTo>
                <a:cubicBezTo>
                  <a:pt x="9405" y="16967"/>
                  <a:pt x="9804" y="17268"/>
                  <a:pt x="10242" y="17569"/>
                </a:cubicBezTo>
                <a:cubicBezTo>
                  <a:pt x="10282" y="17569"/>
                  <a:pt x="10362" y="17629"/>
                  <a:pt x="10401" y="17629"/>
                </a:cubicBezTo>
                <a:cubicBezTo>
                  <a:pt x="10441" y="17689"/>
                  <a:pt x="10441" y="17689"/>
                  <a:pt x="10481" y="17689"/>
                </a:cubicBezTo>
                <a:cubicBezTo>
                  <a:pt x="10720" y="17870"/>
                  <a:pt x="10920" y="18050"/>
                  <a:pt x="11159" y="18170"/>
                </a:cubicBezTo>
                <a:cubicBezTo>
                  <a:pt x="11398" y="18351"/>
                  <a:pt x="11677" y="18531"/>
                  <a:pt x="11836" y="18712"/>
                </a:cubicBezTo>
                <a:cubicBezTo>
                  <a:pt x="11876" y="18772"/>
                  <a:pt x="11996" y="18832"/>
                  <a:pt x="12075" y="18953"/>
                </a:cubicBezTo>
                <a:cubicBezTo>
                  <a:pt x="12035" y="18892"/>
                  <a:pt x="11996" y="18892"/>
                  <a:pt x="11956" y="18892"/>
                </a:cubicBezTo>
                <a:cubicBezTo>
                  <a:pt x="11996" y="18953"/>
                  <a:pt x="12035" y="18953"/>
                  <a:pt x="12115" y="19013"/>
                </a:cubicBezTo>
                <a:cubicBezTo>
                  <a:pt x="12155" y="19013"/>
                  <a:pt x="12115" y="18953"/>
                  <a:pt x="12115" y="18953"/>
                </a:cubicBezTo>
                <a:cubicBezTo>
                  <a:pt x="12155" y="18953"/>
                  <a:pt x="12195" y="19013"/>
                  <a:pt x="12314" y="19013"/>
                </a:cubicBezTo>
                <a:cubicBezTo>
                  <a:pt x="12115" y="18892"/>
                  <a:pt x="12075" y="18832"/>
                  <a:pt x="11916" y="18712"/>
                </a:cubicBezTo>
                <a:cubicBezTo>
                  <a:pt x="11836" y="18652"/>
                  <a:pt x="11796" y="18592"/>
                  <a:pt x="11717" y="18531"/>
                </a:cubicBezTo>
                <a:cubicBezTo>
                  <a:pt x="11557" y="18411"/>
                  <a:pt x="11318" y="18231"/>
                  <a:pt x="11159" y="18050"/>
                </a:cubicBezTo>
                <a:cubicBezTo>
                  <a:pt x="11199" y="18050"/>
                  <a:pt x="11159" y="18050"/>
                  <a:pt x="11159" y="17990"/>
                </a:cubicBezTo>
                <a:cubicBezTo>
                  <a:pt x="11119" y="17990"/>
                  <a:pt x="11119" y="17930"/>
                  <a:pt x="11159" y="17930"/>
                </a:cubicBezTo>
                <a:cubicBezTo>
                  <a:pt x="11238" y="17930"/>
                  <a:pt x="11318" y="17990"/>
                  <a:pt x="11358" y="18050"/>
                </a:cubicBezTo>
                <a:cubicBezTo>
                  <a:pt x="11477" y="18110"/>
                  <a:pt x="11637" y="18170"/>
                  <a:pt x="11796" y="18231"/>
                </a:cubicBezTo>
                <a:cubicBezTo>
                  <a:pt x="11956" y="18351"/>
                  <a:pt x="12035" y="18291"/>
                  <a:pt x="12115" y="18291"/>
                </a:cubicBezTo>
                <a:cubicBezTo>
                  <a:pt x="12115" y="18291"/>
                  <a:pt x="12195" y="18291"/>
                  <a:pt x="12235" y="18291"/>
                </a:cubicBezTo>
                <a:cubicBezTo>
                  <a:pt x="12275" y="18351"/>
                  <a:pt x="12275" y="18351"/>
                  <a:pt x="12195" y="18351"/>
                </a:cubicBezTo>
                <a:cubicBezTo>
                  <a:pt x="12075" y="18351"/>
                  <a:pt x="12115" y="18411"/>
                  <a:pt x="12035" y="18411"/>
                </a:cubicBezTo>
                <a:cubicBezTo>
                  <a:pt x="12195" y="18471"/>
                  <a:pt x="12354" y="18531"/>
                  <a:pt x="12514" y="18652"/>
                </a:cubicBezTo>
                <a:cubicBezTo>
                  <a:pt x="12474" y="18592"/>
                  <a:pt x="12434" y="18531"/>
                  <a:pt x="12434" y="18471"/>
                </a:cubicBezTo>
                <a:cubicBezTo>
                  <a:pt x="12514" y="18531"/>
                  <a:pt x="12713" y="18592"/>
                  <a:pt x="12673" y="18471"/>
                </a:cubicBezTo>
                <a:cubicBezTo>
                  <a:pt x="12633" y="18351"/>
                  <a:pt x="12633" y="18351"/>
                  <a:pt x="12793" y="18351"/>
                </a:cubicBezTo>
                <a:cubicBezTo>
                  <a:pt x="12633" y="18291"/>
                  <a:pt x="12514" y="18170"/>
                  <a:pt x="12354" y="18170"/>
                </a:cubicBezTo>
                <a:cubicBezTo>
                  <a:pt x="12354" y="18170"/>
                  <a:pt x="12314" y="18170"/>
                  <a:pt x="12314" y="18170"/>
                </a:cubicBezTo>
                <a:cubicBezTo>
                  <a:pt x="12314" y="18110"/>
                  <a:pt x="12314" y="18110"/>
                  <a:pt x="12354" y="18110"/>
                </a:cubicBezTo>
                <a:cubicBezTo>
                  <a:pt x="12434" y="18110"/>
                  <a:pt x="12354" y="18050"/>
                  <a:pt x="12314" y="18050"/>
                </a:cubicBezTo>
                <a:cubicBezTo>
                  <a:pt x="12275" y="18050"/>
                  <a:pt x="12275" y="18050"/>
                  <a:pt x="12275" y="17990"/>
                </a:cubicBezTo>
                <a:cubicBezTo>
                  <a:pt x="12275" y="17990"/>
                  <a:pt x="12275" y="17990"/>
                  <a:pt x="12195" y="17930"/>
                </a:cubicBezTo>
                <a:cubicBezTo>
                  <a:pt x="12115" y="17870"/>
                  <a:pt x="12115" y="17870"/>
                  <a:pt x="12195" y="17870"/>
                </a:cubicBezTo>
                <a:cubicBezTo>
                  <a:pt x="12235" y="17870"/>
                  <a:pt x="12115" y="17809"/>
                  <a:pt x="12155" y="17749"/>
                </a:cubicBezTo>
                <a:cubicBezTo>
                  <a:pt x="12195" y="17809"/>
                  <a:pt x="12235" y="17870"/>
                  <a:pt x="12275" y="17870"/>
                </a:cubicBezTo>
                <a:cubicBezTo>
                  <a:pt x="12354" y="17990"/>
                  <a:pt x="12514" y="18050"/>
                  <a:pt x="12633" y="18170"/>
                </a:cubicBezTo>
                <a:cubicBezTo>
                  <a:pt x="12673" y="18231"/>
                  <a:pt x="12753" y="18291"/>
                  <a:pt x="12832" y="18351"/>
                </a:cubicBezTo>
                <a:cubicBezTo>
                  <a:pt x="12872" y="18351"/>
                  <a:pt x="12912" y="18411"/>
                  <a:pt x="12952" y="18411"/>
                </a:cubicBezTo>
                <a:cubicBezTo>
                  <a:pt x="12992" y="18411"/>
                  <a:pt x="13032" y="18471"/>
                  <a:pt x="13032" y="18471"/>
                </a:cubicBezTo>
                <a:cubicBezTo>
                  <a:pt x="13032" y="18471"/>
                  <a:pt x="13072" y="18531"/>
                  <a:pt x="13111" y="18531"/>
                </a:cubicBezTo>
                <a:cubicBezTo>
                  <a:pt x="13151" y="18531"/>
                  <a:pt x="13191" y="18592"/>
                  <a:pt x="13231" y="18592"/>
                </a:cubicBezTo>
                <a:cubicBezTo>
                  <a:pt x="13231" y="18531"/>
                  <a:pt x="13191" y="18531"/>
                  <a:pt x="13151" y="18531"/>
                </a:cubicBezTo>
                <a:cubicBezTo>
                  <a:pt x="13111" y="18471"/>
                  <a:pt x="13072" y="18411"/>
                  <a:pt x="12992" y="18411"/>
                </a:cubicBezTo>
                <a:cubicBezTo>
                  <a:pt x="12793" y="18231"/>
                  <a:pt x="12633" y="18050"/>
                  <a:pt x="12314" y="17870"/>
                </a:cubicBezTo>
                <a:cubicBezTo>
                  <a:pt x="12155" y="17689"/>
                  <a:pt x="11876" y="17509"/>
                  <a:pt x="11637" y="17328"/>
                </a:cubicBezTo>
                <a:cubicBezTo>
                  <a:pt x="11517" y="17268"/>
                  <a:pt x="11438" y="17148"/>
                  <a:pt x="11318" y="17087"/>
                </a:cubicBezTo>
                <a:cubicBezTo>
                  <a:pt x="11278" y="17027"/>
                  <a:pt x="11119" y="16907"/>
                  <a:pt x="10999" y="16847"/>
                </a:cubicBezTo>
                <a:cubicBezTo>
                  <a:pt x="11159" y="16907"/>
                  <a:pt x="11318" y="16847"/>
                  <a:pt x="11517" y="16967"/>
                </a:cubicBezTo>
                <a:cubicBezTo>
                  <a:pt x="11717" y="17087"/>
                  <a:pt x="11916" y="17208"/>
                  <a:pt x="12075" y="17328"/>
                </a:cubicBezTo>
                <a:cubicBezTo>
                  <a:pt x="12314" y="17509"/>
                  <a:pt x="12514" y="17749"/>
                  <a:pt x="12832" y="17930"/>
                </a:cubicBezTo>
                <a:cubicBezTo>
                  <a:pt x="12952" y="17990"/>
                  <a:pt x="13151" y="18050"/>
                  <a:pt x="13311" y="18170"/>
                </a:cubicBezTo>
                <a:cubicBezTo>
                  <a:pt x="13351" y="18050"/>
                  <a:pt x="13191" y="17990"/>
                  <a:pt x="13072" y="17930"/>
                </a:cubicBezTo>
                <a:cubicBezTo>
                  <a:pt x="12992" y="17870"/>
                  <a:pt x="12872" y="17870"/>
                  <a:pt x="12872" y="17809"/>
                </a:cubicBezTo>
                <a:cubicBezTo>
                  <a:pt x="12872" y="17749"/>
                  <a:pt x="12952" y="17809"/>
                  <a:pt x="13032" y="17809"/>
                </a:cubicBezTo>
                <a:cubicBezTo>
                  <a:pt x="13072" y="17809"/>
                  <a:pt x="13151" y="17809"/>
                  <a:pt x="13191" y="17809"/>
                </a:cubicBezTo>
                <a:cubicBezTo>
                  <a:pt x="13191" y="17870"/>
                  <a:pt x="13231" y="1787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31" y="17930"/>
                  <a:pt x="13151" y="17870"/>
                  <a:pt x="13151" y="17870"/>
                </a:cubicBezTo>
                <a:cubicBezTo>
                  <a:pt x="13151" y="17930"/>
                  <a:pt x="13191" y="17990"/>
                  <a:pt x="13311" y="17990"/>
                </a:cubicBezTo>
                <a:cubicBezTo>
                  <a:pt x="13311" y="17990"/>
                  <a:pt x="13351" y="18050"/>
                  <a:pt x="13351" y="18050"/>
                </a:cubicBezTo>
                <a:cubicBezTo>
                  <a:pt x="13430" y="18110"/>
                  <a:pt x="13510" y="18170"/>
                  <a:pt x="13590" y="18231"/>
                </a:cubicBezTo>
                <a:cubicBezTo>
                  <a:pt x="13590" y="18231"/>
                  <a:pt x="13630" y="18231"/>
                  <a:pt x="13630" y="18231"/>
                </a:cubicBezTo>
                <a:cubicBezTo>
                  <a:pt x="13550" y="18170"/>
                  <a:pt x="13470" y="18110"/>
                  <a:pt x="13390" y="18050"/>
                </a:cubicBezTo>
                <a:cubicBezTo>
                  <a:pt x="13351" y="17990"/>
                  <a:pt x="13351" y="17990"/>
                  <a:pt x="13430" y="17930"/>
                </a:cubicBezTo>
                <a:cubicBezTo>
                  <a:pt x="13510" y="17990"/>
                  <a:pt x="13550" y="17990"/>
                  <a:pt x="13590" y="17990"/>
                </a:cubicBezTo>
                <a:cubicBezTo>
                  <a:pt x="13630" y="18050"/>
                  <a:pt x="13709" y="18110"/>
                  <a:pt x="13829" y="18110"/>
                </a:cubicBezTo>
                <a:cubicBezTo>
                  <a:pt x="13789" y="18050"/>
                  <a:pt x="13749" y="17990"/>
                  <a:pt x="13709" y="17990"/>
                </a:cubicBezTo>
                <a:cubicBezTo>
                  <a:pt x="13669" y="17870"/>
                  <a:pt x="13510" y="17749"/>
                  <a:pt x="13351" y="17689"/>
                </a:cubicBezTo>
                <a:cubicBezTo>
                  <a:pt x="13311" y="17629"/>
                  <a:pt x="13271" y="17629"/>
                  <a:pt x="13191" y="17569"/>
                </a:cubicBezTo>
                <a:cubicBezTo>
                  <a:pt x="13191" y="17569"/>
                  <a:pt x="13191" y="17569"/>
                  <a:pt x="13151" y="17509"/>
                </a:cubicBezTo>
                <a:cubicBezTo>
                  <a:pt x="13151" y="17509"/>
                  <a:pt x="13111" y="17448"/>
                  <a:pt x="13032" y="17448"/>
                </a:cubicBezTo>
                <a:cubicBezTo>
                  <a:pt x="12992" y="17388"/>
                  <a:pt x="12952" y="17388"/>
                  <a:pt x="12952" y="17388"/>
                </a:cubicBezTo>
                <a:cubicBezTo>
                  <a:pt x="13032" y="17328"/>
                  <a:pt x="12872" y="17268"/>
                  <a:pt x="12912" y="17268"/>
                </a:cubicBezTo>
                <a:cubicBezTo>
                  <a:pt x="12952" y="17268"/>
                  <a:pt x="13111" y="17328"/>
                  <a:pt x="13111" y="17268"/>
                </a:cubicBezTo>
                <a:cubicBezTo>
                  <a:pt x="13151" y="17268"/>
                  <a:pt x="13072" y="17208"/>
                  <a:pt x="12992" y="17148"/>
                </a:cubicBezTo>
                <a:cubicBezTo>
                  <a:pt x="12912" y="17087"/>
                  <a:pt x="12872" y="17087"/>
                  <a:pt x="12832" y="17027"/>
                </a:cubicBezTo>
                <a:cubicBezTo>
                  <a:pt x="12753" y="16907"/>
                  <a:pt x="12673" y="16847"/>
                  <a:pt x="12394" y="16726"/>
                </a:cubicBezTo>
                <a:cubicBezTo>
                  <a:pt x="12354" y="16666"/>
                  <a:pt x="12115" y="16546"/>
                  <a:pt x="11996" y="16426"/>
                </a:cubicBezTo>
                <a:cubicBezTo>
                  <a:pt x="11796" y="16305"/>
                  <a:pt x="11557" y="16125"/>
                  <a:pt x="11318" y="15944"/>
                </a:cubicBezTo>
                <a:cubicBezTo>
                  <a:pt x="11278" y="15884"/>
                  <a:pt x="11199" y="15824"/>
                  <a:pt x="10999" y="15764"/>
                </a:cubicBezTo>
                <a:cubicBezTo>
                  <a:pt x="11079" y="15824"/>
                  <a:pt x="11199" y="15884"/>
                  <a:pt x="11278" y="15944"/>
                </a:cubicBezTo>
                <a:cubicBezTo>
                  <a:pt x="11358" y="16004"/>
                  <a:pt x="11398" y="16065"/>
                  <a:pt x="11477" y="16125"/>
                </a:cubicBezTo>
                <a:cubicBezTo>
                  <a:pt x="11238" y="16004"/>
                  <a:pt x="11199" y="15884"/>
                  <a:pt x="11039" y="15824"/>
                </a:cubicBezTo>
                <a:cubicBezTo>
                  <a:pt x="10959" y="15764"/>
                  <a:pt x="10880" y="15764"/>
                  <a:pt x="10840" y="15704"/>
                </a:cubicBezTo>
                <a:cubicBezTo>
                  <a:pt x="10840" y="15704"/>
                  <a:pt x="10840" y="15704"/>
                  <a:pt x="10840" y="15704"/>
                </a:cubicBezTo>
                <a:cubicBezTo>
                  <a:pt x="10840" y="15704"/>
                  <a:pt x="10840" y="15643"/>
                  <a:pt x="10760" y="15583"/>
                </a:cubicBezTo>
                <a:cubicBezTo>
                  <a:pt x="10680" y="15583"/>
                  <a:pt x="10680" y="15583"/>
                  <a:pt x="10680" y="15643"/>
                </a:cubicBezTo>
                <a:cubicBezTo>
                  <a:pt x="10561" y="15523"/>
                  <a:pt x="10441" y="15463"/>
                  <a:pt x="10362" y="15403"/>
                </a:cubicBezTo>
                <a:cubicBezTo>
                  <a:pt x="10362" y="15403"/>
                  <a:pt x="10401" y="15403"/>
                  <a:pt x="10441" y="15403"/>
                </a:cubicBezTo>
                <a:cubicBezTo>
                  <a:pt x="10481" y="15403"/>
                  <a:pt x="10521" y="15463"/>
                  <a:pt x="10561" y="15463"/>
                </a:cubicBezTo>
                <a:cubicBezTo>
                  <a:pt x="10720" y="15523"/>
                  <a:pt x="10840" y="15583"/>
                  <a:pt x="10880" y="15643"/>
                </a:cubicBezTo>
                <a:cubicBezTo>
                  <a:pt x="10920" y="15643"/>
                  <a:pt x="10959" y="15704"/>
                  <a:pt x="10999" y="15704"/>
                </a:cubicBezTo>
                <a:cubicBezTo>
                  <a:pt x="11039" y="15704"/>
                  <a:pt x="10999" y="15643"/>
                  <a:pt x="10959" y="15643"/>
                </a:cubicBezTo>
                <a:cubicBezTo>
                  <a:pt x="10999" y="15643"/>
                  <a:pt x="11039" y="15643"/>
                  <a:pt x="11039" y="15643"/>
                </a:cubicBezTo>
                <a:cubicBezTo>
                  <a:pt x="11079" y="15643"/>
                  <a:pt x="11119" y="15704"/>
                  <a:pt x="11159" y="15704"/>
                </a:cubicBezTo>
                <a:cubicBezTo>
                  <a:pt x="11358" y="15824"/>
                  <a:pt x="11517" y="16004"/>
                  <a:pt x="11717" y="16125"/>
                </a:cubicBezTo>
                <a:cubicBezTo>
                  <a:pt x="11717" y="16125"/>
                  <a:pt x="11717" y="16125"/>
                  <a:pt x="11717" y="16065"/>
                </a:cubicBezTo>
                <a:cubicBezTo>
                  <a:pt x="1171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796" y="16065"/>
                  <a:pt x="11916" y="16125"/>
                  <a:pt x="11956" y="16245"/>
                </a:cubicBezTo>
                <a:cubicBezTo>
                  <a:pt x="11996" y="16245"/>
                  <a:pt x="12075" y="16305"/>
                  <a:pt x="12195" y="16365"/>
                </a:cubicBezTo>
                <a:cubicBezTo>
                  <a:pt x="12235" y="16365"/>
                  <a:pt x="12275" y="16365"/>
                  <a:pt x="12275" y="16365"/>
                </a:cubicBezTo>
                <a:cubicBezTo>
                  <a:pt x="12354" y="16305"/>
                  <a:pt x="12235" y="16245"/>
                  <a:pt x="12155" y="16245"/>
                </a:cubicBezTo>
                <a:cubicBezTo>
                  <a:pt x="11876" y="16004"/>
                  <a:pt x="11517" y="15764"/>
                  <a:pt x="11238" y="15583"/>
                </a:cubicBezTo>
                <a:cubicBezTo>
                  <a:pt x="11238" y="15583"/>
                  <a:pt x="11238" y="15583"/>
                  <a:pt x="11238" y="15583"/>
                </a:cubicBezTo>
                <a:cubicBezTo>
                  <a:pt x="11119" y="15463"/>
                  <a:pt x="10840" y="15343"/>
                  <a:pt x="10800" y="15222"/>
                </a:cubicBezTo>
                <a:cubicBezTo>
                  <a:pt x="11199" y="15463"/>
                  <a:pt x="11557" y="15764"/>
                  <a:pt x="11916" y="16004"/>
                </a:cubicBezTo>
                <a:cubicBezTo>
                  <a:pt x="12275" y="16245"/>
                  <a:pt x="12673" y="16546"/>
                  <a:pt x="13151" y="16847"/>
                </a:cubicBezTo>
                <a:cubicBezTo>
                  <a:pt x="13231" y="16907"/>
                  <a:pt x="13311" y="16907"/>
                  <a:pt x="13390" y="16967"/>
                </a:cubicBezTo>
                <a:cubicBezTo>
                  <a:pt x="13550" y="17148"/>
                  <a:pt x="13829" y="17328"/>
                  <a:pt x="14028" y="17509"/>
                </a:cubicBezTo>
                <a:cubicBezTo>
                  <a:pt x="14068" y="17509"/>
                  <a:pt x="13908" y="17448"/>
                  <a:pt x="13908" y="17388"/>
                </a:cubicBezTo>
                <a:cubicBezTo>
                  <a:pt x="14148" y="17448"/>
                  <a:pt x="14267" y="17569"/>
                  <a:pt x="14387" y="17689"/>
                </a:cubicBezTo>
                <a:cubicBezTo>
                  <a:pt x="14466" y="17749"/>
                  <a:pt x="14546" y="17870"/>
                  <a:pt x="14785" y="17930"/>
                </a:cubicBezTo>
                <a:cubicBezTo>
                  <a:pt x="14985" y="17990"/>
                  <a:pt x="15024" y="18050"/>
                  <a:pt x="15144" y="18170"/>
                </a:cubicBezTo>
                <a:cubicBezTo>
                  <a:pt x="15144" y="18170"/>
                  <a:pt x="15144" y="18170"/>
                  <a:pt x="15144" y="18170"/>
                </a:cubicBezTo>
                <a:cubicBezTo>
                  <a:pt x="15343" y="18291"/>
                  <a:pt x="15503" y="18411"/>
                  <a:pt x="15662" y="18531"/>
                </a:cubicBezTo>
                <a:cubicBezTo>
                  <a:pt x="15542" y="18471"/>
                  <a:pt x="15503" y="18411"/>
                  <a:pt x="15423" y="18411"/>
                </a:cubicBezTo>
                <a:cubicBezTo>
                  <a:pt x="15383" y="18351"/>
                  <a:pt x="15343" y="18291"/>
                  <a:pt x="15184" y="18231"/>
                </a:cubicBezTo>
                <a:cubicBezTo>
                  <a:pt x="15224" y="18291"/>
                  <a:pt x="15263" y="18351"/>
                  <a:pt x="15383" y="18411"/>
                </a:cubicBezTo>
                <a:cubicBezTo>
                  <a:pt x="15503" y="18471"/>
                  <a:pt x="15582" y="18531"/>
                  <a:pt x="15702" y="18652"/>
                </a:cubicBezTo>
                <a:cubicBezTo>
                  <a:pt x="15782" y="18712"/>
                  <a:pt x="15861" y="18712"/>
                  <a:pt x="15901" y="18772"/>
                </a:cubicBezTo>
                <a:cubicBezTo>
                  <a:pt x="15901" y="18772"/>
                  <a:pt x="15941" y="18772"/>
                  <a:pt x="15941" y="18772"/>
                </a:cubicBezTo>
                <a:cubicBezTo>
                  <a:pt x="15861" y="18712"/>
                  <a:pt x="15821" y="18712"/>
                  <a:pt x="15782" y="18652"/>
                </a:cubicBezTo>
                <a:cubicBezTo>
                  <a:pt x="15782" y="18652"/>
                  <a:pt x="15821" y="18652"/>
                  <a:pt x="15821" y="18652"/>
                </a:cubicBezTo>
                <a:cubicBezTo>
                  <a:pt x="16021" y="18832"/>
                  <a:pt x="16339" y="19013"/>
                  <a:pt x="16459" y="19193"/>
                </a:cubicBezTo>
                <a:cubicBezTo>
                  <a:pt x="16579" y="19253"/>
                  <a:pt x="16658" y="19314"/>
                  <a:pt x="16778" y="19374"/>
                </a:cubicBezTo>
                <a:cubicBezTo>
                  <a:pt x="16778" y="19434"/>
                  <a:pt x="16818" y="19494"/>
                  <a:pt x="16977" y="19554"/>
                </a:cubicBezTo>
                <a:cubicBezTo>
                  <a:pt x="17097" y="19735"/>
                  <a:pt x="17376" y="19795"/>
                  <a:pt x="17615" y="19915"/>
                </a:cubicBezTo>
                <a:cubicBezTo>
                  <a:pt x="17615" y="19915"/>
                  <a:pt x="17615" y="19915"/>
                  <a:pt x="17655" y="19915"/>
                </a:cubicBezTo>
                <a:cubicBezTo>
                  <a:pt x="17694" y="19975"/>
                  <a:pt x="17774" y="20036"/>
                  <a:pt x="17854" y="20096"/>
                </a:cubicBezTo>
                <a:cubicBezTo>
                  <a:pt x="17934" y="20156"/>
                  <a:pt x="17854" y="20156"/>
                  <a:pt x="17774" y="20096"/>
                </a:cubicBezTo>
                <a:cubicBezTo>
                  <a:pt x="17734" y="20096"/>
                  <a:pt x="17694" y="20036"/>
                  <a:pt x="17575" y="20036"/>
                </a:cubicBezTo>
                <a:cubicBezTo>
                  <a:pt x="17615" y="20036"/>
                  <a:pt x="17694" y="20096"/>
                  <a:pt x="17734" y="20096"/>
                </a:cubicBezTo>
                <a:cubicBezTo>
                  <a:pt x="17774" y="20156"/>
                  <a:pt x="17814" y="20156"/>
                  <a:pt x="17854" y="20216"/>
                </a:cubicBezTo>
                <a:cubicBezTo>
                  <a:pt x="18013" y="20336"/>
                  <a:pt x="18292" y="20517"/>
                  <a:pt x="18531" y="20697"/>
                </a:cubicBezTo>
                <a:cubicBezTo>
                  <a:pt x="18611" y="20758"/>
                  <a:pt x="18651" y="20878"/>
                  <a:pt x="18850" y="20938"/>
                </a:cubicBezTo>
                <a:cubicBezTo>
                  <a:pt x="18810" y="20878"/>
                  <a:pt x="18691" y="20758"/>
                  <a:pt x="18571" y="20697"/>
                </a:cubicBezTo>
                <a:cubicBezTo>
                  <a:pt x="18452" y="20577"/>
                  <a:pt x="18292" y="20457"/>
                  <a:pt x="18133" y="20397"/>
                </a:cubicBezTo>
                <a:cubicBezTo>
                  <a:pt x="18213" y="20336"/>
                  <a:pt x="18013" y="20156"/>
                  <a:pt x="17934" y="20096"/>
                </a:cubicBezTo>
                <a:cubicBezTo>
                  <a:pt x="17894" y="20036"/>
                  <a:pt x="17774" y="19915"/>
                  <a:pt x="17694" y="19855"/>
                </a:cubicBezTo>
                <a:cubicBezTo>
                  <a:pt x="17694" y="19795"/>
                  <a:pt x="17575" y="19795"/>
                  <a:pt x="17495" y="19735"/>
                </a:cubicBezTo>
                <a:cubicBezTo>
                  <a:pt x="17336" y="19614"/>
                  <a:pt x="17097" y="19494"/>
                  <a:pt x="17216" y="19434"/>
                </a:cubicBezTo>
                <a:cubicBezTo>
                  <a:pt x="17256" y="19434"/>
                  <a:pt x="17176" y="19314"/>
                  <a:pt x="17017" y="19314"/>
                </a:cubicBezTo>
                <a:cubicBezTo>
                  <a:pt x="16937" y="19253"/>
                  <a:pt x="16858" y="19193"/>
                  <a:pt x="16778" y="19133"/>
                </a:cubicBezTo>
                <a:cubicBezTo>
                  <a:pt x="16738" y="19073"/>
                  <a:pt x="16658" y="19073"/>
                  <a:pt x="16618" y="19013"/>
                </a:cubicBezTo>
                <a:cubicBezTo>
                  <a:pt x="16618" y="18953"/>
                  <a:pt x="16579" y="18953"/>
                  <a:pt x="16499" y="18892"/>
                </a:cubicBezTo>
                <a:cubicBezTo>
                  <a:pt x="16459" y="18892"/>
                  <a:pt x="16499" y="18953"/>
                  <a:pt x="16539" y="19013"/>
                </a:cubicBezTo>
                <a:cubicBezTo>
                  <a:pt x="16579" y="19073"/>
                  <a:pt x="16618" y="19073"/>
                  <a:pt x="16698" y="19133"/>
                </a:cubicBezTo>
                <a:cubicBezTo>
                  <a:pt x="16778" y="19193"/>
                  <a:pt x="16778" y="19253"/>
                  <a:pt x="16698" y="19253"/>
                </a:cubicBezTo>
                <a:cubicBezTo>
                  <a:pt x="16618" y="19253"/>
                  <a:pt x="16618" y="19193"/>
                  <a:pt x="16579" y="19193"/>
                </a:cubicBezTo>
                <a:cubicBezTo>
                  <a:pt x="16260" y="18892"/>
                  <a:pt x="15901" y="18652"/>
                  <a:pt x="15582" y="18411"/>
                </a:cubicBezTo>
                <a:cubicBezTo>
                  <a:pt x="15662" y="18411"/>
                  <a:pt x="15782" y="18471"/>
                  <a:pt x="15821" y="18531"/>
                </a:cubicBezTo>
                <a:cubicBezTo>
                  <a:pt x="16021" y="18712"/>
                  <a:pt x="16220" y="18712"/>
                  <a:pt x="16459" y="18712"/>
                </a:cubicBezTo>
                <a:cubicBezTo>
                  <a:pt x="16459" y="18772"/>
                  <a:pt x="16419" y="18772"/>
                  <a:pt x="16459" y="18772"/>
                </a:cubicBezTo>
                <a:cubicBezTo>
                  <a:pt x="16459" y="18832"/>
                  <a:pt x="16499" y="18832"/>
                  <a:pt x="16539" y="18832"/>
                </a:cubicBezTo>
                <a:cubicBezTo>
                  <a:pt x="16539" y="18772"/>
                  <a:pt x="16579" y="18772"/>
                  <a:pt x="16499" y="18712"/>
                </a:cubicBezTo>
                <a:cubicBezTo>
                  <a:pt x="16459" y="18712"/>
                  <a:pt x="16738" y="18772"/>
                  <a:pt x="16579" y="18652"/>
                </a:cubicBezTo>
                <a:cubicBezTo>
                  <a:pt x="16499" y="18592"/>
                  <a:pt x="16339" y="18592"/>
                  <a:pt x="16339" y="18592"/>
                </a:cubicBezTo>
                <a:cubicBezTo>
                  <a:pt x="16180" y="18712"/>
                  <a:pt x="16061" y="18531"/>
                  <a:pt x="15901" y="18471"/>
                </a:cubicBezTo>
                <a:cubicBezTo>
                  <a:pt x="15861" y="18411"/>
                  <a:pt x="15782" y="18351"/>
                  <a:pt x="15742" y="18351"/>
                </a:cubicBezTo>
                <a:cubicBezTo>
                  <a:pt x="15582" y="18170"/>
                  <a:pt x="15463" y="18231"/>
                  <a:pt x="15343" y="18231"/>
                </a:cubicBezTo>
                <a:cubicBezTo>
                  <a:pt x="15343" y="18231"/>
                  <a:pt x="15343" y="18231"/>
                  <a:pt x="15343" y="18231"/>
                </a:cubicBezTo>
                <a:cubicBezTo>
                  <a:pt x="15303" y="18170"/>
                  <a:pt x="15303" y="18170"/>
                  <a:pt x="15303" y="18170"/>
                </a:cubicBezTo>
                <a:cubicBezTo>
                  <a:pt x="15224" y="18110"/>
                  <a:pt x="15343" y="18110"/>
                  <a:pt x="15303" y="17990"/>
                </a:cubicBezTo>
                <a:cubicBezTo>
                  <a:pt x="15144" y="17809"/>
                  <a:pt x="14865" y="17689"/>
                  <a:pt x="14706" y="17509"/>
                </a:cubicBezTo>
                <a:cubicBezTo>
                  <a:pt x="14626" y="17509"/>
                  <a:pt x="14586" y="17448"/>
                  <a:pt x="14546" y="17388"/>
                </a:cubicBezTo>
                <a:cubicBezTo>
                  <a:pt x="14307" y="17328"/>
                  <a:pt x="14267" y="17208"/>
                  <a:pt x="14108" y="17087"/>
                </a:cubicBezTo>
                <a:cubicBezTo>
                  <a:pt x="13869" y="16967"/>
                  <a:pt x="13789" y="16787"/>
                  <a:pt x="13590" y="16666"/>
                </a:cubicBezTo>
                <a:cubicBezTo>
                  <a:pt x="13470" y="16606"/>
                  <a:pt x="13351" y="16486"/>
                  <a:pt x="13271" y="16426"/>
                </a:cubicBezTo>
                <a:cubicBezTo>
                  <a:pt x="13032" y="16245"/>
                  <a:pt x="12753" y="16065"/>
                  <a:pt x="12514" y="15884"/>
                </a:cubicBezTo>
                <a:cubicBezTo>
                  <a:pt x="12474" y="15824"/>
                  <a:pt x="12394" y="15824"/>
                  <a:pt x="12354" y="15764"/>
                </a:cubicBezTo>
                <a:cubicBezTo>
                  <a:pt x="12394" y="15764"/>
                  <a:pt x="12434" y="15764"/>
                  <a:pt x="12474" y="15764"/>
                </a:cubicBezTo>
                <a:cubicBezTo>
                  <a:pt x="12673" y="15944"/>
                  <a:pt x="12872" y="16065"/>
                  <a:pt x="13111" y="16185"/>
                </a:cubicBezTo>
                <a:cubicBezTo>
                  <a:pt x="13072" y="16185"/>
                  <a:pt x="13072" y="16185"/>
                  <a:pt x="13072" y="16125"/>
                </a:cubicBezTo>
                <a:cubicBezTo>
                  <a:pt x="13072" y="16185"/>
                  <a:pt x="13111" y="16185"/>
                  <a:pt x="13111" y="16185"/>
                </a:cubicBezTo>
                <a:cubicBezTo>
                  <a:pt x="13351" y="16365"/>
                  <a:pt x="13630" y="16546"/>
                  <a:pt x="13869" y="16787"/>
                </a:cubicBezTo>
                <a:cubicBezTo>
                  <a:pt x="14108" y="16907"/>
                  <a:pt x="14387" y="17087"/>
                  <a:pt x="14626" y="17268"/>
                </a:cubicBezTo>
                <a:cubicBezTo>
                  <a:pt x="15024" y="17509"/>
                  <a:pt x="15423" y="17809"/>
                  <a:pt x="15782" y="18050"/>
                </a:cubicBezTo>
                <a:cubicBezTo>
                  <a:pt x="15861" y="18110"/>
                  <a:pt x="15981" y="18231"/>
                  <a:pt x="16100" y="18291"/>
                </a:cubicBezTo>
                <a:cubicBezTo>
                  <a:pt x="16300" y="18471"/>
                  <a:pt x="16658" y="18652"/>
                  <a:pt x="16897" y="18892"/>
                </a:cubicBezTo>
                <a:cubicBezTo>
                  <a:pt x="16937" y="18953"/>
                  <a:pt x="17097" y="19013"/>
                  <a:pt x="17216" y="19133"/>
                </a:cubicBezTo>
                <a:cubicBezTo>
                  <a:pt x="17256" y="19073"/>
                  <a:pt x="17057" y="18953"/>
                  <a:pt x="16977" y="18892"/>
                </a:cubicBezTo>
                <a:cubicBezTo>
                  <a:pt x="16977" y="18892"/>
                  <a:pt x="16977" y="18892"/>
                  <a:pt x="16977" y="18892"/>
                </a:cubicBezTo>
                <a:cubicBezTo>
                  <a:pt x="17057" y="18832"/>
                  <a:pt x="17097" y="18832"/>
                  <a:pt x="17376" y="18953"/>
                </a:cubicBezTo>
                <a:cubicBezTo>
                  <a:pt x="17296" y="18892"/>
                  <a:pt x="17296" y="18772"/>
                  <a:pt x="17137" y="18712"/>
                </a:cubicBezTo>
                <a:cubicBezTo>
                  <a:pt x="17057" y="18712"/>
                  <a:pt x="17176" y="18832"/>
                  <a:pt x="16977" y="18712"/>
                </a:cubicBezTo>
                <a:cubicBezTo>
                  <a:pt x="16818" y="18652"/>
                  <a:pt x="16858" y="18592"/>
                  <a:pt x="16738" y="18531"/>
                </a:cubicBezTo>
                <a:cubicBezTo>
                  <a:pt x="16738" y="18471"/>
                  <a:pt x="16937" y="18471"/>
                  <a:pt x="16937" y="18471"/>
                </a:cubicBezTo>
                <a:cubicBezTo>
                  <a:pt x="17296" y="18592"/>
                  <a:pt x="16937" y="18471"/>
                  <a:pt x="16977" y="18411"/>
                </a:cubicBezTo>
                <a:cubicBezTo>
                  <a:pt x="16937" y="18411"/>
                  <a:pt x="16977" y="18411"/>
                  <a:pt x="17017" y="18411"/>
                </a:cubicBezTo>
                <a:cubicBezTo>
                  <a:pt x="17017" y="18411"/>
                  <a:pt x="17057" y="18411"/>
                  <a:pt x="17097" y="18411"/>
                </a:cubicBezTo>
                <a:cubicBezTo>
                  <a:pt x="17137" y="18411"/>
                  <a:pt x="17216" y="18471"/>
                  <a:pt x="17296" y="18531"/>
                </a:cubicBezTo>
                <a:cubicBezTo>
                  <a:pt x="17376" y="18592"/>
                  <a:pt x="17455" y="18652"/>
                  <a:pt x="17535" y="18712"/>
                </a:cubicBezTo>
                <a:cubicBezTo>
                  <a:pt x="17694" y="18892"/>
                  <a:pt x="18013" y="19073"/>
                  <a:pt x="18332" y="19253"/>
                </a:cubicBezTo>
                <a:cubicBezTo>
                  <a:pt x="18053" y="19073"/>
                  <a:pt x="17894" y="18892"/>
                  <a:pt x="17575" y="18712"/>
                </a:cubicBezTo>
                <a:cubicBezTo>
                  <a:pt x="17495" y="18652"/>
                  <a:pt x="17415" y="18592"/>
                  <a:pt x="17296" y="18531"/>
                </a:cubicBezTo>
                <a:cubicBezTo>
                  <a:pt x="17256" y="18471"/>
                  <a:pt x="17176" y="18411"/>
                  <a:pt x="17097" y="18351"/>
                </a:cubicBezTo>
                <a:cubicBezTo>
                  <a:pt x="17176" y="18351"/>
                  <a:pt x="17097" y="18291"/>
                  <a:pt x="17137" y="18231"/>
                </a:cubicBezTo>
                <a:cubicBezTo>
                  <a:pt x="17296" y="18231"/>
                  <a:pt x="17376" y="18351"/>
                  <a:pt x="17455" y="18411"/>
                </a:cubicBezTo>
                <a:cubicBezTo>
                  <a:pt x="17894" y="18772"/>
                  <a:pt x="18332" y="19073"/>
                  <a:pt x="18770" y="19434"/>
                </a:cubicBezTo>
                <a:cubicBezTo>
                  <a:pt x="18810" y="19494"/>
                  <a:pt x="18850" y="19554"/>
                  <a:pt x="18930" y="19554"/>
                </a:cubicBezTo>
                <a:cubicBezTo>
                  <a:pt x="18970" y="19614"/>
                  <a:pt x="19089" y="19735"/>
                  <a:pt x="19209" y="19795"/>
                </a:cubicBezTo>
                <a:cubicBezTo>
                  <a:pt x="19209" y="19795"/>
                  <a:pt x="19209" y="19795"/>
                  <a:pt x="19209" y="19795"/>
                </a:cubicBezTo>
                <a:cubicBezTo>
                  <a:pt x="19209" y="19795"/>
                  <a:pt x="19249" y="19795"/>
                  <a:pt x="19249" y="19855"/>
                </a:cubicBezTo>
                <a:cubicBezTo>
                  <a:pt x="19328" y="19915"/>
                  <a:pt x="19408" y="19975"/>
                  <a:pt x="19528" y="20096"/>
                </a:cubicBezTo>
                <a:cubicBezTo>
                  <a:pt x="19568" y="20156"/>
                  <a:pt x="19568" y="20216"/>
                  <a:pt x="19846" y="20397"/>
                </a:cubicBezTo>
                <a:cubicBezTo>
                  <a:pt x="20125" y="20517"/>
                  <a:pt x="20285" y="20697"/>
                  <a:pt x="20205" y="20818"/>
                </a:cubicBezTo>
                <a:cubicBezTo>
                  <a:pt x="20205" y="20818"/>
                  <a:pt x="20125" y="20818"/>
                  <a:pt x="20165" y="20878"/>
                </a:cubicBezTo>
                <a:cubicBezTo>
                  <a:pt x="20285" y="20938"/>
                  <a:pt x="20404" y="20938"/>
                  <a:pt x="20524" y="20998"/>
                </a:cubicBezTo>
                <a:cubicBezTo>
                  <a:pt x="20604" y="20998"/>
                  <a:pt x="20644" y="21058"/>
                  <a:pt x="20683" y="21119"/>
                </a:cubicBezTo>
                <a:cubicBezTo>
                  <a:pt x="20683" y="21119"/>
                  <a:pt x="20723" y="21119"/>
                  <a:pt x="20723" y="21119"/>
                </a:cubicBezTo>
                <a:cubicBezTo>
                  <a:pt x="20843" y="21239"/>
                  <a:pt x="20923" y="21299"/>
                  <a:pt x="21042" y="21419"/>
                </a:cubicBezTo>
                <a:cubicBezTo>
                  <a:pt x="21082" y="21480"/>
                  <a:pt x="21122" y="21480"/>
                  <a:pt x="21241" y="21540"/>
                </a:cubicBezTo>
                <a:cubicBezTo>
                  <a:pt x="21241" y="21480"/>
                  <a:pt x="21162" y="21480"/>
                  <a:pt x="21082" y="21419"/>
                </a:cubicBezTo>
                <a:cubicBezTo>
                  <a:pt x="21082" y="21419"/>
                  <a:pt x="21082" y="21359"/>
                  <a:pt x="21082" y="21359"/>
                </a:cubicBezTo>
                <a:cubicBezTo>
                  <a:pt x="21082" y="21359"/>
                  <a:pt x="21122" y="21359"/>
                  <a:pt x="21122" y="21359"/>
                </a:cubicBezTo>
                <a:cubicBezTo>
                  <a:pt x="21162" y="21359"/>
                  <a:pt x="21162" y="21359"/>
                  <a:pt x="21162" y="21419"/>
                </a:cubicBezTo>
                <a:cubicBezTo>
                  <a:pt x="21241" y="21480"/>
                  <a:pt x="21241" y="21480"/>
                  <a:pt x="21401" y="21600"/>
                </a:cubicBezTo>
                <a:cubicBezTo>
                  <a:pt x="21401" y="21540"/>
                  <a:pt x="21321" y="21480"/>
                  <a:pt x="21201" y="21419"/>
                </a:cubicBezTo>
                <a:cubicBezTo>
                  <a:pt x="21162" y="21359"/>
                  <a:pt x="21122" y="21299"/>
                  <a:pt x="21042" y="21299"/>
                </a:cubicBezTo>
                <a:cubicBezTo>
                  <a:pt x="21082" y="21239"/>
                  <a:pt x="20962" y="21179"/>
                  <a:pt x="20923" y="21119"/>
                </a:cubicBezTo>
                <a:cubicBezTo>
                  <a:pt x="20923" y="21119"/>
                  <a:pt x="20923" y="21119"/>
                  <a:pt x="20883" y="21058"/>
                </a:cubicBezTo>
                <a:cubicBezTo>
                  <a:pt x="20763" y="20998"/>
                  <a:pt x="20723" y="20938"/>
                  <a:pt x="20604" y="20878"/>
                </a:cubicBezTo>
                <a:cubicBezTo>
                  <a:pt x="20604" y="20818"/>
                  <a:pt x="20484" y="20758"/>
                  <a:pt x="20404" y="20697"/>
                </a:cubicBezTo>
                <a:cubicBezTo>
                  <a:pt x="20365" y="20637"/>
                  <a:pt x="20285" y="20577"/>
                  <a:pt x="20285" y="20517"/>
                </a:cubicBezTo>
                <a:cubicBezTo>
                  <a:pt x="20285" y="20517"/>
                  <a:pt x="20285" y="20517"/>
                  <a:pt x="20285" y="20517"/>
                </a:cubicBezTo>
                <a:cubicBezTo>
                  <a:pt x="20325" y="20517"/>
                  <a:pt x="20365" y="20517"/>
                  <a:pt x="20325" y="20517"/>
                </a:cubicBezTo>
                <a:cubicBezTo>
                  <a:pt x="20285" y="20457"/>
                  <a:pt x="20205" y="20457"/>
                  <a:pt x="20165" y="20457"/>
                </a:cubicBezTo>
                <a:cubicBezTo>
                  <a:pt x="19926" y="20276"/>
                  <a:pt x="19966" y="20216"/>
                  <a:pt x="19767" y="20096"/>
                </a:cubicBezTo>
                <a:cubicBezTo>
                  <a:pt x="19727" y="20036"/>
                  <a:pt x="19568" y="19915"/>
                  <a:pt x="19568" y="19855"/>
                </a:cubicBezTo>
                <a:cubicBezTo>
                  <a:pt x="19926" y="20096"/>
                  <a:pt x="20245" y="20336"/>
                  <a:pt x="20484" y="20517"/>
                </a:cubicBezTo>
                <a:cubicBezTo>
                  <a:pt x="20484" y="20577"/>
                  <a:pt x="20484" y="20577"/>
                  <a:pt x="20564" y="20637"/>
                </a:cubicBezTo>
                <a:cubicBezTo>
                  <a:pt x="20644" y="20697"/>
                  <a:pt x="20723" y="20758"/>
                  <a:pt x="20843" y="20818"/>
                </a:cubicBezTo>
                <a:cubicBezTo>
                  <a:pt x="20803" y="20758"/>
                  <a:pt x="20763" y="20697"/>
                  <a:pt x="20683" y="20637"/>
                </a:cubicBezTo>
                <a:cubicBezTo>
                  <a:pt x="20644" y="20577"/>
                  <a:pt x="20604" y="20577"/>
                  <a:pt x="20564" y="20577"/>
                </a:cubicBezTo>
                <a:cubicBezTo>
                  <a:pt x="20564" y="20517"/>
                  <a:pt x="20444" y="20457"/>
                  <a:pt x="20444" y="20397"/>
                </a:cubicBezTo>
                <a:cubicBezTo>
                  <a:pt x="20484" y="20397"/>
                  <a:pt x="20524" y="20457"/>
                  <a:pt x="20604" y="20457"/>
                </a:cubicBezTo>
                <a:cubicBezTo>
                  <a:pt x="20683" y="20517"/>
                  <a:pt x="20604" y="20457"/>
                  <a:pt x="20604" y="20397"/>
                </a:cubicBezTo>
                <a:cubicBezTo>
                  <a:pt x="20484" y="20336"/>
                  <a:pt x="20365" y="20276"/>
                  <a:pt x="20205" y="20216"/>
                </a:cubicBezTo>
                <a:cubicBezTo>
                  <a:pt x="20125" y="20096"/>
                  <a:pt x="19966" y="19975"/>
                  <a:pt x="19767" y="19855"/>
                </a:cubicBezTo>
                <a:cubicBezTo>
                  <a:pt x="19607" y="19735"/>
                  <a:pt x="19886" y="19735"/>
                  <a:pt x="19886" y="19675"/>
                </a:cubicBezTo>
                <a:cubicBezTo>
                  <a:pt x="19926" y="19675"/>
                  <a:pt x="19966" y="19675"/>
                  <a:pt x="20046" y="19735"/>
                </a:cubicBezTo>
                <a:cubicBezTo>
                  <a:pt x="20205" y="19855"/>
                  <a:pt x="20365" y="19975"/>
                  <a:pt x="20444" y="20036"/>
                </a:cubicBezTo>
                <a:cubicBezTo>
                  <a:pt x="20365" y="20096"/>
                  <a:pt x="20285" y="20036"/>
                  <a:pt x="20205" y="19975"/>
                </a:cubicBezTo>
                <a:cubicBezTo>
                  <a:pt x="20285" y="20036"/>
                  <a:pt x="20325" y="20156"/>
                  <a:pt x="20484" y="20156"/>
                </a:cubicBezTo>
                <a:cubicBezTo>
                  <a:pt x="20604" y="20216"/>
                  <a:pt x="20484" y="20096"/>
                  <a:pt x="20524" y="20096"/>
                </a:cubicBezTo>
                <a:cubicBezTo>
                  <a:pt x="20723" y="20156"/>
                  <a:pt x="20723" y="20156"/>
                  <a:pt x="20644" y="20036"/>
                </a:cubicBezTo>
                <a:cubicBezTo>
                  <a:pt x="20484" y="19915"/>
                  <a:pt x="20325" y="19795"/>
                  <a:pt x="20165" y="19675"/>
                </a:cubicBezTo>
                <a:cubicBezTo>
                  <a:pt x="20125" y="19614"/>
                  <a:pt x="19966" y="19554"/>
                  <a:pt x="20006" y="19554"/>
                </a:cubicBezTo>
                <a:cubicBezTo>
                  <a:pt x="20165" y="19554"/>
                  <a:pt x="20006" y="19494"/>
                  <a:pt x="20046" y="19434"/>
                </a:cubicBezTo>
                <a:cubicBezTo>
                  <a:pt x="20165" y="19494"/>
                  <a:pt x="20205" y="19554"/>
                  <a:pt x="20285" y="19554"/>
                </a:cubicBezTo>
                <a:cubicBezTo>
                  <a:pt x="20524" y="19614"/>
                  <a:pt x="20564" y="19735"/>
                  <a:pt x="20843" y="19855"/>
                </a:cubicBezTo>
                <a:cubicBezTo>
                  <a:pt x="20803" y="19795"/>
                  <a:pt x="20604" y="19735"/>
                  <a:pt x="20604" y="19675"/>
                </a:cubicBezTo>
                <a:cubicBezTo>
                  <a:pt x="20604" y="19554"/>
                  <a:pt x="20205" y="19434"/>
                  <a:pt x="20325" y="19314"/>
                </a:cubicBezTo>
                <a:cubicBezTo>
                  <a:pt x="20365" y="19374"/>
                  <a:pt x="20404" y="19374"/>
                  <a:pt x="20444" y="19434"/>
                </a:cubicBezTo>
                <a:cubicBezTo>
                  <a:pt x="20444" y="19494"/>
                  <a:pt x="20763" y="19614"/>
                  <a:pt x="20883" y="19735"/>
                </a:cubicBezTo>
                <a:cubicBezTo>
                  <a:pt x="20843" y="19675"/>
                  <a:pt x="20763" y="19554"/>
                  <a:pt x="20604" y="19494"/>
                </a:cubicBezTo>
                <a:cubicBezTo>
                  <a:pt x="20444" y="19374"/>
                  <a:pt x="20285" y="19193"/>
                  <a:pt x="20086" y="19073"/>
                </a:cubicBezTo>
                <a:cubicBezTo>
                  <a:pt x="20285" y="19193"/>
                  <a:pt x="20444" y="19253"/>
                  <a:pt x="20644" y="19374"/>
                </a:cubicBezTo>
                <a:cubicBezTo>
                  <a:pt x="20644" y="19434"/>
                  <a:pt x="20683" y="19434"/>
                  <a:pt x="20763" y="19554"/>
                </a:cubicBezTo>
                <a:cubicBezTo>
                  <a:pt x="20843" y="19494"/>
                  <a:pt x="20843" y="19494"/>
                  <a:pt x="20763" y="19374"/>
                </a:cubicBezTo>
                <a:cubicBezTo>
                  <a:pt x="20763" y="19374"/>
                  <a:pt x="20723" y="19374"/>
                  <a:pt x="20723" y="19314"/>
                </a:cubicBezTo>
                <a:cubicBezTo>
                  <a:pt x="20484" y="19013"/>
                  <a:pt x="20205" y="18712"/>
                  <a:pt x="19846" y="18351"/>
                </a:cubicBezTo>
                <a:cubicBezTo>
                  <a:pt x="19886" y="18411"/>
                  <a:pt x="19926" y="18411"/>
                  <a:pt x="19926" y="18411"/>
                </a:cubicBezTo>
                <a:cubicBezTo>
                  <a:pt x="20245" y="18712"/>
                  <a:pt x="20604" y="18953"/>
                  <a:pt x="20923" y="19253"/>
                </a:cubicBezTo>
                <a:cubicBezTo>
                  <a:pt x="21122" y="19434"/>
                  <a:pt x="21361" y="19614"/>
                  <a:pt x="21600" y="19795"/>
                </a:cubicBezTo>
                <a:cubicBezTo>
                  <a:pt x="21600" y="16726"/>
                  <a:pt x="21600" y="16726"/>
                  <a:pt x="21600" y="16726"/>
                </a:cubicBezTo>
                <a:cubicBezTo>
                  <a:pt x="21600" y="16666"/>
                  <a:pt x="21560" y="16666"/>
                  <a:pt x="21560" y="16666"/>
                </a:cubicBezTo>
                <a:cubicBezTo>
                  <a:pt x="21520" y="16606"/>
                  <a:pt x="21480" y="16546"/>
                  <a:pt x="21441" y="16546"/>
                </a:cubicBezTo>
                <a:cubicBezTo>
                  <a:pt x="21441" y="16486"/>
                  <a:pt x="21401" y="16486"/>
                  <a:pt x="21361" y="16486"/>
                </a:cubicBezTo>
                <a:cubicBezTo>
                  <a:pt x="21441" y="16426"/>
                  <a:pt x="21520" y="16426"/>
                  <a:pt x="21600" y="16486"/>
                </a:cubicBezTo>
                <a:cubicBezTo>
                  <a:pt x="21600" y="15403"/>
                  <a:pt x="21600" y="15403"/>
                  <a:pt x="21600" y="15403"/>
                </a:cubicBezTo>
                <a:cubicBezTo>
                  <a:pt x="21600" y="15403"/>
                  <a:pt x="21600" y="15403"/>
                  <a:pt x="21600" y="15343"/>
                </a:cubicBezTo>
                <a:cubicBezTo>
                  <a:pt x="21560" y="15343"/>
                  <a:pt x="21560" y="15282"/>
                  <a:pt x="21560" y="15282"/>
                </a:cubicBezTo>
                <a:cubicBezTo>
                  <a:pt x="21560" y="15282"/>
                  <a:pt x="21560" y="15282"/>
                  <a:pt x="21600" y="15282"/>
                </a:cubicBezTo>
                <a:cubicBezTo>
                  <a:pt x="21600" y="15282"/>
                  <a:pt x="21600" y="15282"/>
                  <a:pt x="21600" y="15282"/>
                </a:cubicBezTo>
                <a:cubicBezTo>
                  <a:pt x="21600" y="14260"/>
                  <a:pt x="21600" y="14260"/>
                  <a:pt x="21600" y="14260"/>
                </a:cubicBezTo>
                <a:cubicBezTo>
                  <a:pt x="21600" y="14260"/>
                  <a:pt x="21600" y="14260"/>
                  <a:pt x="21600" y="14199"/>
                </a:cubicBezTo>
                <a:cubicBezTo>
                  <a:pt x="21600" y="14199"/>
                  <a:pt x="21600" y="14199"/>
                  <a:pt x="21600" y="14199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8905"/>
                  <a:pt x="21600" y="8905"/>
                  <a:pt x="21600" y="8905"/>
                </a:cubicBezTo>
                <a:cubicBezTo>
                  <a:pt x="21520" y="8845"/>
                  <a:pt x="21441" y="8784"/>
                  <a:pt x="21401" y="8724"/>
                </a:cubicBezTo>
                <a:cubicBezTo>
                  <a:pt x="21480" y="8784"/>
                  <a:pt x="21560" y="8784"/>
                  <a:pt x="21600" y="8845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387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57375" y="1014880"/>
            <a:ext cx="8380505" cy="40011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552450" indent="-95250" algn="ctr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1028700" indent="-114300" algn="ctr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1498600" indent="-127000" algn="ctr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1955800" indent="-127000" algn="ctr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88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2794000" y="360970"/>
            <a:ext cx="6604000" cy="535533"/>
          </a:xfrm>
          <a:prstGeom prst="rect">
            <a:avLst/>
          </a:prstGeom>
        </p:spPr>
        <p:txBody>
          <a:bodyPr/>
          <a:lstStyle>
            <a:lvl1pPr marL="0" indent="0" algn="ctr" defTabSz="832104">
              <a:spcBef>
                <a:spcPts val="900"/>
              </a:spcBef>
              <a:buSzTx/>
              <a:buFontTx/>
              <a:buNone/>
              <a:defRPr sz="2912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- Click to edit Master text styles -</a:t>
            </a:r>
          </a:p>
        </p:txBody>
      </p:sp>
      <p:sp>
        <p:nvSpPr>
          <p:cNvPr id="389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  <p:sp>
        <p:nvSpPr>
          <p:cNvPr id="390" name="Rectangle 7"/>
          <p:cNvSpPr/>
          <p:nvPr/>
        </p:nvSpPr>
        <p:spPr>
          <a:xfrm>
            <a:off x="10237879" y="0"/>
            <a:ext cx="571501" cy="55561"/>
          </a:xfrm>
          <a:prstGeom prst="rect">
            <a:avLst/>
          </a:prstGeom>
          <a:solidFill>
            <a:srgbClr val="E2583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391" name="Rectangle 8"/>
          <p:cNvSpPr/>
          <p:nvPr/>
        </p:nvSpPr>
        <p:spPr>
          <a:xfrm>
            <a:off x="10880817" y="0"/>
            <a:ext cx="571501" cy="55561"/>
          </a:xfrm>
          <a:prstGeom prst="rect">
            <a:avLst/>
          </a:prstGeom>
          <a:solidFill>
            <a:srgbClr val="78D2D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392" name="Rectangle 9"/>
          <p:cNvSpPr/>
          <p:nvPr/>
        </p:nvSpPr>
        <p:spPr>
          <a:xfrm>
            <a:off x="11523753" y="0"/>
            <a:ext cx="571501" cy="55561"/>
          </a:xfrm>
          <a:prstGeom prst="rect">
            <a:avLst/>
          </a:prstGeom>
          <a:solidFill>
            <a:srgbClr val="3B39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6_Blank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Freeform 4"/>
          <p:cNvSpPr/>
          <p:nvPr/>
        </p:nvSpPr>
        <p:spPr>
          <a:xfrm>
            <a:off x="-1" y="-639709"/>
            <a:ext cx="12192003" cy="8099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64"/>
                </a:moveTo>
                <a:cubicBezTo>
                  <a:pt x="21600" y="8363"/>
                  <a:pt x="21600" y="8363"/>
                  <a:pt x="21600" y="8363"/>
                </a:cubicBezTo>
                <a:cubicBezTo>
                  <a:pt x="21401" y="8363"/>
                  <a:pt x="21401" y="8363"/>
                  <a:pt x="21401" y="8363"/>
                </a:cubicBezTo>
                <a:cubicBezTo>
                  <a:pt x="21082" y="8123"/>
                  <a:pt x="20803" y="7882"/>
                  <a:pt x="20484" y="7641"/>
                </a:cubicBezTo>
                <a:cubicBezTo>
                  <a:pt x="19926" y="7220"/>
                  <a:pt x="19328" y="6859"/>
                  <a:pt x="18810" y="6378"/>
                </a:cubicBezTo>
                <a:cubicBezTo>
                  <a:pt x="18810" y="6378"/>
                  <a:pt x="18810" y="6378"/>
                  <a:pt x="18810" y="6378"/>
                </a:cubicBezTo>
                <a:cubicBezTo>
                  <a:pt x="18731" y="6318"/>
                  <a:pt x="18691" y="6257"/>
                  <a:pt x="18571" y="6257"/>
                </a:cubicBezTo>
                <a:cubicBezTo>
                  <a:pt x="18492" y="6197"/>
                  <a:pt x="18452" y="6137"/>
                  <a:pt x="18372" y="6077"/>
                </a:cubicBezTo>
                <a:cubicBezTo>
                  <a:pt x="18412" y="6137"/>
                  <a:pt x="18531" y="6257"/>
                  <a:pt x="18531" y="6257"/>
                </a:cubicBezTo>
                <a:cubicBezTo>
                  <a:pt x="18571" y="6318"/>
                  <a:pt x="18611" y="6318"/>
                  <a:pt x="18611" y="6318"/>
                </a:cubicBezTo>
                <a:cubicBezTo>
                  <a:pt x="18651" y="6378"/>
                  <a:pt x="18731" y="6438"/>
                  <a:pt x="18731" y="6438"/>
                </a:cubicBezTo>
                <a:cubicBezTo>
                  <a:pt x="18651" y="6438"/>
                  <a:pt x="18810" y="6498"/>
                  <a:pt x="18770" y="6558"/>
                </a:cubicBezTo>
                <a:cubicBezTo>
                  <a:pt x="18731" y="6558"/>
                  <a:pt x="18691" y="6498"/>
                  <a:pt x="18691" y="6498"/>
                </a:cubicBezTo>
                <a:cubicBezTo>
                  <a:pt x="18691" y="6558"/>
                  <a:pt x="18770" y="6558"/>
                  <a:pt x="18810" y="6618"/>
                </a:cubicBezTo>
                <a:cubicBezTo>
                  <a:pt x="18850" y="6618"/>
                  <a:pt x="18930" y="6679"/>
                  <a:pt x="18930" y="6739"/>
                </a:cubicBezTo>
                <a:cubicBezTo>
                  <a:pt x="18890" y="6679"/>
                  <a:pt x="18810" y="6618"/>
                  <a:pt x="18770" y="6618"/>
                </a:cubicBezTo>
                <a:cubicBezTo>
                  <a:pt x="18770" y="6618"/>
                  <a:pt x="18731" y="6618"/>
                  <a:pt x="18731" y="6618"/>
                </a:cubicBezTo>
                <a:cubicBezTo>
                  <a:pt x="18810" y="6679"/>
                  <a:pt x="18850" y="6679"/>
                  <a:pt x="18930" y="6739"/>
                </a:cubicBezTo>
                <a:cubicBezTo>
                  <a:pt x="18970" y="6799"/>
                  <a:pt x="19010" y="6799"/>
                  <a:pt x="19089" y="6859"/>
                </a:cubicBezTo>
                <a:cubicBezTo>
                  <a:pt x="19089" y="6859"/>
                  <a:pt x="19089" y="6919"/>
                  <a:pt x="19049" y="6919"/>
                </a:cubicBezTo>
                <a:cubicBezTo>
                  <a:pt x="18970" y="6859"/>
                  <a:pt x="18890" y="6739"/>
                  <a:pt x="18810" y="6679"/>
                </a:cubicBezTo>
                <a:cubicBezTo>
                  <a:pt x="18651" y="6558"/>
                  <a:pt x="18452" y="6438"/>
                  <a:pt x="18252" y="6318"/>
                </a:cubicBezTo>
                <a:cubicBezTo>
                  <a:pt x="18252" y="6318"/>
                  <a:pt x="18213" y="6318"/>
                  <a:pt x="18213" y="6257"/>
                </a:cubicBezTo>
                <a:cubicBezTo>
                  <a:pt x="18173" y="6257"/>
                  <a:pt x="18093" y="6197"/>
                  <a:pt x="18053" y="6137"/>
                </a:cubicBezTo>
                <a:cubicBezTo>
                  <a:pt x="18013" y="6137"/>
                  <a:pt x="17973" y="6077"/>
                  <a:pt x="17894" y="6077"/>
                </a:cubicBezTo>
                <a:cubicBezTo>
                  <a:pt x="17814" y="6017"/>
                  <a:pt x="17774" y="5957"/>
                  <a:pt x="17655" y="5896"/>
                </a:cubicBezTo>
                <a:cubicBezTo>
                  <a:pt x="17655" y="5957"/>
                  <a:pt x="17734" y="6017"/>
                  <a:pt x="17854" y="6077"/>
                </a:cubicBezTo>
                <a:cubicBezTo>
                  <a:pt x="18013" y="6257"/>
                  <a:pt x="18173" y="6378"/>
                  <a:pt x="18332" y="6378"/>
                </a:cubicBezTo>
                <a:cubicBezTo>
                  <a:pt x="18531" y="6558"/>
                  <a:pt x="18691" y="6679"/>
                  <a:pt x="18890" y="6799"/>
                </a:cubicBezTo>
                <a:cubicBezTo>
                  <a:pt x="19010" y="6919"/>
                  <a:pt x="19169" y="6979"/>
                  <a:pt x="19289" y="7100"/>
                </a:cubicBezTo>
                <a:cubicBezTo>
                  <a:pt x="19368" y="7160"/>
                  <a:pt x="19448" y="7220"/>
                  <a:pt x="19528" y="7280"/>
                </a:cubicBezTo>
                <a:cubicBezTo>
                  <a:pt x="19568" y="7340"/>
                  <a:pt x="19647" y="7401"/>
                  <a:pt x="19687" y="7461"/>
                </a:cubicBezTo>
                <a:cubicBezTo>
                  <a:pt x="19607" y="7401"/>
                  <a:pt x="19568" y="7340"/>
                  <a:pt x="19488" y="7280"/>
                </a:cubicBezTo>
                <a:cubicBezTo>
                  <a:pt x="19488" y="7280"/>
                  <a:pt x="19448" y="7280"/>
                  <a:pt x="19408" y="7280"/>
                </a:cubicBezTo>
                <a:cubicBezTo>
                  <a:pt x="19408" y="7280"/>
                  <a:pt x="19408" y="7280"/>
                  <a:pt x="19408" y="7280"/>
                </a:cubicBezTo>
                <a:cubicBezTo>
                  <a:pt x="19408" y="7280"/>
                  <a:pt x="19488" y="7340"/>
                  <a:pt x="19568" y="7401"/>
                </a:cubicBezTo>
                <a:cubicBezTo>
                  <a:pt x="19568" y="7401"/>
                  <a:pt x="19607" y="7461"/>
                  <a:pt x="19607" y="7461"/>
                </a:cubicBezTo>
                <a:cubicBezTo>
                  <a:pt x="19687" y="7521"/>
                  <a:pt x="19727" y="7521"/>
                  <a:pt x="19767" y="7581"/>
                </a:cubicBezTo>
                <a:cubicBezTo>
                  <a:pt x="19846" y="7581"/>
                  <a:pt x="19886" y="7641"/>
                  <a:pt x="19966" y="7641"/>
                </a:cubicBezTo>
                <a:cubicBezTo>
                  <a:pt x="19966" y="7641"/>
                  <a:pt x="19966" y="7701"/>
                  <a:pt x="19966" y="7701"/>
                </a:cubicBezTo>
                <a:cubicBezTo>
                  <a:pt x="20046" y="7822"/>
                  <a:pt x="20086" y="7882"/>
                  <a:pt x="20205" y="7882"/>
                </a:cubicBezTo>
                <a:cubicBezTo>
                  <a:pt x="20325" y="7942"/>
                  <a:pt x="20365" y="8002"/>
                  <a:pt x="20484" y="8062"/>
                </a:cubicBezTo>
                <a:cubicBezTo>
                  <a:pt x="20484" y="8123"/>
                  <a:pt x="20444" y="8123"/>
                  <a:pt x="20325" y="8123"/>
                </a:cubicBezTo>
                <a:cubicBezTo>
                  <a:pt x="20404" y="8183"/>
                  <a:pt x="20484" y="8183"/>
                  <a:pt x="20524" y="8243"/>
                </a:cubicBezTo>
                <a:cubicBezTo>
                  <a:pt x="20524" y="8243"/>
                  <a:pt x="20524" y="8243"/>
                  <a:pt x="20524" y="8243"/>
                </a:cubicBezTo>
                <a:cubicBezTo>
                  <a:pt x="20125" y="8002"/>
                  <a:pt x="19687" y="7701"/>
                  <a:pt x="19328" y="7401"/>
                </a:cubicBezTo>
                <a:cubicBezTo>
                  <a:pt x="19289" y="7401"/>
                  <a:pt x="19249" y="7401"/>
                  <a:pt x="19209" y="7340"/>
                </a:cubicBezTo>
                <a:cubicBezTo>
                  <a:pt x="19089" y="7280"/>
                  <a:pt x="18970" y="7160"/>
                  <a:pt x="18850" y="7100"/>
                </a:cubicBezTo>
                <a:cubicBezTo>
                  <a:pt x="18810" y="7040"/>
                  <a:pt x="18770" y="7040"/>
                  <a:pt x="18770" y="7040"/>
                </a:cubicBezTo>
                <a:cubicBezTo>
                  <a:pt x="18731" y="7040"/>
                  <a:pt x="18691" y="7040"/>
                  <a:pt x="18651" y="7040"/>
                </a:cubicBezTo>
                <a:cubicBezTo>
                  <a:pt x="18133" y="6618"/>
                  <a:pt x="17694" y="6257"/>
                  <a:pt x="17137" y="5836"/>
                </a:cubicBezTo>
                <a:cubicBezTo>
                  <a:pt x="17137" y="5776"/>
                  <a:pt x="17057" y="5716"/>
                  <a:pt x="16977" y="5656"/>
                </a:cubicBezTo>
                <a:cubicBezTo>
                  <a:pt x="16937" y="5656"/>
                  <a:pt x="16937" y="5596"/>
                  <a:pt x="16778" y="5535"/>
                </a:cubicBezTo>
                <a:cubicBezTo>
                  <a:pt x="16778" y="5535"/>
                  <a:pt x="16658" y="5535"/>
                  <a:pt x="16618" y="5475"/>
                </a:cubicBezTo>
                <a:cubicBezTo>
                  <a:pt x="16419" y="5355"/>
                  <a:pt x="16300" y="5235"/>
                  <a:pt x="16061" y="5054"/>
                </a:cubicBezTo>
                <a:cubicBezTo>
                  <a:pt x="16140" y="5174"/>
                  <a:pt x="16300" y="5235"/>
                  <a:pt x="16300" y="5355"/>
                </a:cubicBezTo>
                <a:cubicBezTo>
                  <a:pt x="15901" y="5054"/>
                  <a:pt x="15542" y="4813"/>
                  <a:pt x="15224" y="4573"/>
                </a:cubicBezTo>
                <a:cubicBezTo>
                  <a:pt x="15144" y="4452"/>
                  <a:pt x="15064" y="4392"/>
                  <a:pt x="14905" y="4332"/>
                </a:cubicBezTo>
                <a:cubicBezTo>
                  <a:pt x="14905" y="4332"/>
                  <a:pt x="14865" y="4272"/>
                  <a:pt x="14865" y="4272"/>
                </a:cubicBezTo>
                <a:cubicBezTo>
                  <a:pt x="14785" y="4152"/>
                  <a:pt x="14586" y="4091"/>
                  <a:pt x="1450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506" y="3971"/>
                </a:cubicBezTo>
                <a:cubicBezTo>
                  <a:pt x="14387" y="3851"/>
                  <a:pt x="14187" y="3730"/>
                  <a:pt x="14028" y="3610"/>
                </a:cubicBezTo>
                <a:cubicBezTo>
                  <a:pt x="13829" y="3430"/>
                  <a:pt x="13630" y="3249"/>
                  <a:pt x="13550" y="3129"/>
                </a:cubicBezTo>
                <a:cubicBezTo>
                  <a:pt x="13510" y="3129"/>
                  <a:pt x="13470" y="3069"/>
                  <a:pt x="13470" y="3069"/>
                </a:cubicBezTo>
                <a:cubicBezTo>
                  <a:pt x="13311" y="2948"/>
                  <a:pt x="13072" y="2768"/>
                  <a:pt x="12912" y="2647"/>
                </a:cubicBezTo>
                <a:cubicBezTo>
                  <a:pt x="12872" y="2587"/>
                  <a:pt x="12793" y="2527"/>
                  <a:pt x="12673" y="2527"/>
                </a:cubicBezTo>
                <a:cubicBezTo>
                  <a:pt x="12633" y="2467"/>
                  <a:pt x="12593" y="2467"/>
                  <a:pt x="12514" y="2407"/>
                </a:cubicBezTo>
                <a:cubicBezTo>
                  <a:pt x="12514" y="2407"/>
                  <a:pt x="12474" y="2407"/>
                  <a:pt x="12474" y="2407"/>
                </a:cubicBezTo>
                <a:cubicBezTo>
                  <a:pt x="12474" y="2407"/>
                  <a:pt x="12474" y="2407"/>
                  <a:pt x="12474" y="2407"/>
                </a:cubicBezTo>
                <a:cubicBezTo>
                  <a:pt x="12593" y="2527"/>
                  <a:pt x="12793" y="2708"/>
                  <a:pt x="12992" y="2828"/>
                </a:cubicBezTo>
                <a:cubicBezTo>
                  <a:pt x="13072" y="2888"/>
                  <a:pt x="13191" y="2948"/>
                  <a:pt x="13191" y="3008"/>
                </a:cubicBezTo>
                <a:cubicBezTo>
                  <a:pt x="13470" y="3129"/>
                  <a:pt x="13271" y="3189"/>
                  <a:pt x="13470" y="3249"/>
                </a:cubicBezTo>
                <a:cubicBezTo>
                  <a:pt x="13470" y="3249"/>
                  <a:pt x="13470" y="3249"/>
                  <a:pt x="13470" y="3249"/>
                </a:cubicBezTo>
                <a:cubicBezTo>
                  <a:pt x="13510" y="3309"/>
                  <a:pt x="13510" y="3369"/>
                  <a:pt x="13630" y="3430"/>
                </a:cubicBezTo>
                <a:cubicBezTo>
                  <a:pt x="13749" y="3550"/>
                  <a:pt x="13908" y="3610"/>
                  <a:pt x="13988" y="3730"/>
                </a:cubicBezTo>
                <a:cubicBezTo>
                  <a:pt x="14068" y="3791"/>
                  <a:pt x="14108" y="3791"/>
                  <a:pt x="14187" y="3791"/>
                </a:cubicBezTo>
                <a:cubicBezTo>
                  <a:pt x="14187" y="3851"/>
                  <a:pt x="14108" y="3851"/>
                  <a:pt x="14227" y="3911"/>
                </a:cubicBezTo>
                <a:cubicBezTo>
                  <a:pt x="14227" y="3971"/>
                  <a:pt x="14387" y="4031"/>
                  <a:pt x="14387" y="4091"/>
                </a:cubicBezTo>
                <a:cubicBezTo>
                  <a:pt x="14387" y="4091"/>
                  <a:pt x="14347" y="4091"/>
                  <a:pt x="14347" y="4091"/>
                </a:cubicBezTo>
                <a:cubicBezTo>
                  <a:pt x="14267" y="4031"/>
                  <a:pt x="14307" y="4091"/>
                  <a:pt x="14307" y="4152"/>
                </a:cubicBezTo>
                <a:cubicBezTo>
                  <a:pt x="14148" y="4091"/>
                  <a:pt x="14028" y="3971"/>
                  <a:pt x="14028" y="3971"/>
                </a:cubicBezTo>
                <a:cubicBezTo>
                  <a:pt x="14028" y="3851"/>
                  <a:pt x="13948" y="3791"/>
                  <a:pt x="13789" y="3730"/>
                </a:cubicBezTo>
                <a:cubicBezTo>
                  <a:pt x="13709" y="3730"/>
                  <a:pt x="13630" y="3670"/>
                  <a:pt x="13590" y="3610"/>
                </a:cubicBezTo>
                <a:cubicBezTo>
                  <a:pt x="13550" y="3550"/>
                  <a:pt x="13470" y="3490"/>
                  <a:pt x="13390" y="3490"/>
                </a:cubicBezTo>
                <a:cubicBezTo>
                  <a:pt x="13390" y="3490"/>
                  <a:pt x="13390" y="3490"/>
                  <a:pt x="13351" y="3490"/>
                </a:cubicBezTo>
                <a:cubicBezTo>
                  <a:pt x="13231" y="3369"/>
                  <a:pt x="13072" y="324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832" y="3069"/>
                  <a:pt x="12713" y="3008"/>
                  <a:pt x="12633" y="2948"/>
                </a:cubicBezTo>
                <a:cubicBezTo>
                  <a:pt x="12474" y="2888"/>
                  <a:pt x="12354" y="2768"/>
                  <a:pt x="12195" y="2647"/>
                </a:cubicBezTo>
                <a:cubicBezTo>
                  <a:pt x="12235" y="2768"/>
                  <a:pt x="12633" y="2948"/>
                  <a:pt x="12554" y="3069"/>
                </a:cubicBezTo>
                <a:cubicBezTo>
                  <a:pt x="12514" y="3008"/>
                  <a:pt x="12514" y="3069"/>
                  <a:pt x="12514" y="3129"/>
                </a:cubicBezTo>
                <a:cubicBezTo>
                  <a:pt x="12514" y="3129"/>
                  <a:pt x="12514" y="3129"/>
                  <a:pt x="12554" y="3129"/>
                </a:cubicBezTo>
                <a:cubicBezTo>
                  <a:pt x="12633" y="3189"/>
                  <a:pt x="12713" y="3189"/>
                  <a:pt x="12832" y="3249"/>
                </a:cubicBezTo>
                <a:cubicBezTo>
                  <a:pt x="12832" y="3309"/>
                  <a:pt x="12872" y="3309"/>
                  <a:pt x="12912" y="3309"/>
                </a:cubicBezTo>
                <a:cubicBezTo>
                  <a:pt x="12952" y="3369"/>
                  <a:pt x="12992" y="3369"/>
                  <a:pt x="12992" y="3430"/>
                </a:cubicBezTo>
                <a:cubicBezTo>
                  <a:pt x="13231" y="3550"/>
                  <a:pt x="13390" y="3730"/>
                  <a:pt x="13550" y="3911"/>
                </a:cubicBezTo>
                <a:cubicBezTo>
                  <a:pt x="13470" y="3911"/>
                  <a:pt x="13390" y="3791"/>
                  <a:pt x="13311" y="3791"/>
                </a:cubicBezTo>
                <a:cubicBezTo>
                  <a:pt x="13311" y="3851"/>
                  <a:pt x="13470" y="3911"/>
                  <a:pt x="13510" y="3971"/>
                </a:cubicBezTo>
                <a:cubicBezTo>
                  <a:pt x="13510" y="3971"/>
                  <a:pt x="13510" y="3971"/>
                  <a:pt x="13470" y="3971"/>
                </a:cubicBezTo>
                <a:cubicBezTo>
                  <a:pt x="13470" y="3971"/>
                  <a:pt x="13470" y="3971"/>
                  <a:pt x="13470" y="3971"/>
                </a:cubicBezTo>
                <a:cubicBezTo>
                  <a:pt x="13470" y="3971"/>
                  <a:pt x="13470" y="4031"/>
                  <a:pt x="13430" y="3971"/>
                </a:cubicBezTo>
                <a:cubicBezTo>
                  <a:pt x="13311" y="3911"/>
                  <a:pt x="13271" y="3911"/>
                  <a:pt x="13231" y="3911"/>
                </a:cubicBezTo>
                <a:cubicBezTo>
                  <a:pt x="13191" y="3911"/>
                  <a:pt x="13271" y="3971"/>
                  <a:pt x="13311" y="4031"/>
                </a:cubicBezTo>
                <a:cubicBezTo>
                  <a:pt x="13430" y="4091"/>
                  <a:pt x="13550" y="4152"/>
                  <a:pt x="13590" y="4212"/>
                </a:cubicBezTo>
                <a:cubicBezTo>
                  <a:pt x="13669" y="4332"/>
                  <a:pt x="13749" y="4332"/>
                  <a:pt x="13829" y="4332"/>
                </a:cubicBezTo>
                <a:cubicBezTo>
                  <a:pt x="13908" y="4392"/>
                  <a:pt x="13988" y="4452"/>
                  <a:pt x="14148" y="4573"/>
                </a:cubicBezTo>
                <a:cubicBezTo>
                  <a:pt x="14068" y="4452"/>
                  <a:pt x="13988" y="4392"/>
                  <a:pt x="13829" y="4332"/>
                </a:cubicBezTo>
                <a:cubicBezTo>
                  <a:pt x="13749" y="4272"/>
                  <a:pt x="13669" y="4212"/>
                  <a:pt x="13590" y="4091"/>
                </a:cubicBezTo>
                <a:cubicBezTo>
                  <a:pt x="13510" y="4091"/>
                  <a:pt x="13510" y="4031"/>
                  <a:pt x="13590" y="4031"/>
                </a:cubicBezTo>
                <a:cubicBezTo>
                  <a:pt x="13669" y="4091"/>
                  <a:pt x="13789" y="4152"/>
                  <a:pt x="13829" y="4091"/>
                </a:cubicBezTo>
                <a:cubicBezTo>
                  <a:pt x="13829" y="4152"/>
                  <a:pt x="13869" y="4152"/>
                  <a:pt x="13908" y="4152"/>
                </a:cubicBezTo>
                <a:cubicBezTo>
                  <a:pt x="13908" y="4212"/>
                  <a:pt x="13988" y="4272"/>
                  <a:pt x="14068" y="4332"/>
                </a:cubicBezTo>
                <a:cubicBezTo>
                  <a:pt x="14307" y="4513"/>
                  <a:pt x="14506" y="4693"/>
                  <a:pt x="14745" y="4874"/>
                </a:cubicBezTo>
                <a:cubicBezTo>
                  <a:pt x="14865" y="4994"/>
                  <a:pt x="14945" y="5054"/>
                  <a:pt x="15144" y="5174"/>
                </a:cubicBezTo>
                <a:cubicBezTo>
                  <a:pt x="15224" y="5295"/>
                  <a:pt x="15463" y="5415"/>
                  <a:pt x="15542" y="5535"/>
                </a:cubicBezTo>
                <a:cubicBezTo>
                  <a:pt x="15582" y="5596"/>
                  <a:pt x="15662" y="5656"/>
                  <a:pt x="15702" y="5716"/>
                </a:cubicBezTo>
                <a:cubicBezTo>
                  <a:pt x="15742" y="5776"/>
                  <a:pt x="15782" y="5776"/>
                  <a:pt x="15782" y="5836"/>
                </a:cubicBezTo>
                <a:cubicBezTo>
                  <a:pt x="15821" y="5836"/>
                  <a:pt x="15821" y="5896"/>
                  <a:pt x="15861" y="5896"/>
                </a:cubicBezTo>
                <a:cubicBezTo>
                  <a:pt x="15782" y="5836"/>
                  <a:pt x="15702" y="5776"/>
                  <a:pt x="15622" y="5716"/>
                </a:cubicBezTo>
                <a:cubicBezTo>
                  <a:pt x="15542" y="5716"/>
                  <a:pt x="15542" y="5656"/>
                  <a:pt x="15463" y="5656"/>
                </a:cubicBezTo>
                <a:cubicBezTo>
                  <a:pt x="15423" y="5596"/>
                  <a:pt x="15343" y="5535"/>
                  <a:pt x="15303" y="5535"/>
                </a:cubicBezTo>
                <a:cubicBezTo>
                  <a:pt x="15303" y="5535"/>
                  <a:pt x="15303" y="5596"/>
                  <a:pt x="15263" y="5596"/>
                </a:cubicBezTo>
                <a:cubicBezTo>
                  <a:pt x="15144" y="5475"/>
                  <a:pt x="15064" y="5415"/>
                  <a:pt x="14905" y="5295"/>
                </a:cubicBezTo>
                <a:cubicBezTo>
                  <a:pt x="14825" y="5235"/>
                  <a:pt x="14745" y="5235"/>
                  <a:pt x="14706" y="5174"/>
                </a:cubicBezTo>
                <a:cubicBezTo>
                  <a:pt x="14706" y="5174"/>
                  <a:pt x="14745" y="5114"/>
                  <a:pt x="14706" y="5114"/>
                </a:cubicBezTo>
                <a:cubicBezTo>
                  <a:pt x="14626" y="5054"/>
                  <a:pt x="14626" y="5114"/>
                  <a:pt x="14626" y="5114"/>
                </a:cubicBezTo>
                <a:cubicBezTo>
                  <a:pt x="14546" y="5054"/>
                  <a:pt x="14506" y="4994"/>
                  <a:pt x="14427" y="4994"/>
                </a:cubicBezTo>
                <a:cubicBezTo>
                  <a:pt x="14427" y="4994"/>
                  <a:pt x="14427" y="4994"/>
                  <a:pt x="14427" y="4994"/>
                </a:cubicBezTo>
                <a:cubicBezTo>
                  <a:pt x="14187" y="4693"/>
                  <a:pt x="13789" y="4452"/>
                  <a:pt x="13470" y="4212"/>
                </a:cubicBezTo>
                <a:cubicBezTo>
                  <a:pt x="13311" y="4031"/>
                  <a:pt x="13151" y="3911"/>
                  <a:pt x="12992" y="3791"/>
                </a:cubicBezTo>
                <a:cubicBezTo>
                  <a:pt x="12912" y="3670"/>
                  <a:pt x="12793" y="3610"/>
                  <a:pt x="12673" y="3550"/>
                </a:cubicBezTo>
                <a:cubicBezTo>
                  <a:pt x="12633" y="3490"/>
                  <a:pt x="12633" y="3430"/>
                  <a:pt x="12514" y="3430"/>
                </a:cubicBezTo>
                <a:cubicBezTo>
                  <a:pt x="12314" y="3369"/>
                  <a:pt x="12434" y="3430"/>
                  <a:pt x="12434" y="3490"/>
                </a:cubicBezTo>
                <a:cubicBezTo>
                  <a:pt x="12394" y="3430"/>
                  <a:pt x="12354" y="3430"/>
                  <a:pt x="12275" y="3369"/>
                </a:cubicBezTo>
                <a:cubicBezTo>
                  <a:pt x="12354" y="3490"/>
                  <a:pt x="12474" y="3610"/>
                  <a:pt x="12593" y="3670"/>
                </a:cubicBezTo>
                <a:cubicBezTo>
                  <a:pt x="12554" y="3670"/>
                  <a:pt x="12514" y="3730"/>
                  <a:pt x="12593" y="3730"/>
                </a:cubicBezTo>
                <a:cubicBezTo>
                  <a:pt x="12713" y="3851"/>
                  <a:pt x="12793" y="3911"/>
                  <a:pt x="12952" y="3971"/>
                </a:cubicBezTo>
                <a:cubicBezTo>
                  <a:pt x="12952" y="3971"/>
                  <a:pt x="12952" y="3971"/>
                  <a:pt x="12952" y="4031"/>
                </a:cubicBezTo>
                <a:cubicBezTo>
                  <a:pt x="12952" y="4031"/>
                  <a:pt x="12952" y="4031"/>
                  <a:pt x="12952" y="4031"/>
                </a:cubicBezTo>
                <a:cubicBezTo>
                  <a:pt x="12952" y="4031"/>
                  <a:pt x="12952" y="3971"/>
                  <a:pt x="12952" y="3971"/>
                </a:cubicBezTo>
                <a:cubicBezTo>
                  <a:pt x="12952" y="4031"/>
                  <a:pt x="12832" y="4031"/>
                  <a:pt x="13032" y="4091"/>
                </a:cubicBezTo>
                <a:cubicBezTo>
                  <a:pt x="13072" y="4152"/>
                  <a:pt x="13151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2872" y="4031"/>
                  <a:pt x="12713" y="3911"/>
                  <a:pt x="12434" y="3730"/>
                </a:cubicBezTo>
                <a:cubicBezTo>
                  <a:pt x="12394" y="3730"/>
                  <a:pt x="12354" y="3670"/>
                  <a:pt x="12314" y="3610"/>
                </a:cubicBezTo>
                <a:cubicBezTo>
                  <a:pt x="12195" y="3610"/>
                  <a:pt x="12354" y="3730"/>
                  <a:pt x="12354" y="3730"/>
                </a:cubicBezTo>
                <a:cubicBezTo>
                  <a:pt x="12314" y="3730"/>
                  <a:pt x="12275" y="3730"/>
                  <a:pt x="12235" y="3730"/>
                </a:cubicBezTo>
                <a:cubicBezTo>
                  <a:pt x="12075" y="3670"/>
                  <a:pt x="11996" y="3550"/>
                  <a:pt x="11876" y="3490"/>
                </a:cubicBezTo>
                <a:cubicBezTo>
                  <a:pt x="11796" y="3430"/>
                  <a:pt x="11717" y="3309"/>
                  <a:pt x="11637" y="3309"/>
                </a:cubicBezTo>
                <a:cubicBezTo>
                  <a:pt x="11517" y="3309"/>
                  <a:pt x="11756" y="343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56" y="3490"/>
                  <a:pt x="11756" y="3490"/>
                  <a:pt x="11717" y="3490"/>
                </a:cubicBezTo>
                <a:cubicBezTo>
                  <a:pt x="11836" y="3610"/>
                  <a:pt x="12035" y="3670"/>
                  <a:pt x="12115" y="3791"/>
                </a:cubicBezTo>
                <a:cubicBezTo>
                  <a:pt x="12155" y="3791"/>
                  <a:pt x="12155" y="3851"/>
                  <a:pt x="12195" y="3851"/>
                </a:cubicBezTo>
                <a:cubicBezTo>
                  <a:pt x="12195" y="3851"/>
                  <a:pt x="12155" y="3851"/>
                  <a:pt x="12115" y="3851"/>
                </a:cubicBezTo>
                <a:cubicBezTo>
                  <a:pt x="12115" y="3911"/>
                  <a:pt x="12115" y="3911"/>
                  <a:pt x="12155" y="3971"/>
                </a:cubicBezTo>
                <a:cubicBezTo>
                  <a:pt x="12394" y="4152"/>
                  <a:pt x="12394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075" y="4152"/>
                  <a:pt x="12075" y="4031"/>
                  <a:pt x="11956" y="4031"/>
                </a:cubicBezTo>
                <a:cubicBezTo>
                  <a:pt x="11876" y="4091"/>
                  <a:pt x="11996" y="4152"/>
                  <a:pt x="12035" y="4152"/>
                </a:cubicBezTo>
                <a:cubicBezTo>
                  <a:pt x="12075" y="4212"/>
                  <a:pt x="12075" y="4272"/>
                  <a:pt x="11996" y="4212"/>
                </a:cubicBezTo>
                <a:cubicBezTo>
                  <a:pt x="11756" y="4091"/>
                  <a:pt x="11517" y="4031"/>
                  <a:pt x="11318" y="3851"/>
                </a:cubicBezTo>
                <a:cubicBezTo>
                  <a:pt x="11318" y="3851"/>
                  <a:pt x="11278" y="3791"/>
                  <a:pt x="11318" y="3791"/>
                </a:cubicBezTo>
                <a:cubicBezTo>
                  <a:pt x="11318" y="3791"/>
                  <a:pt x="11398" y="3851"/>
                  <a:pt x="11438" y="3851"/>
                </a:cubicBezTo>
                <a:cubicBezTo>
                  <a:pt x="11238" y="3670"/>
                  <a:pt x="10840" y="3490"/>
                  <a:pt x="10641" y="3309"/>
                </a:cubicBezTo>
                <a:cubicBezTo>
                  <a:pt x="10561" y="3249"/>
                  <a:pt x="10441" y="3129"/>
                  <a:pt x="10282" y="3008"/>
                </a:cubicBezTo>
                <a:cubicBezTo>
                  <a:pt x="10242" y="3008"/>
                  <a:pt x="10202" y="2948"/>
                  <a:pt x="10123" y="2948"/>
                </a:cubicBezTo>
                <a:cubicBezTo>
                  <a:pt x="10043" y="2948"/>
                  <a:pt x="10083" y="3008"/>
                  <a:pt x="10162" y="3008"/>
                </a:cubicBezTo>
                <a:cubicBezTo>
                  <a:pt x="10322" y="3129"/>
                  <a:pt x="10162" y="3129"/>
                  <a:pt x="10162" y="3129"/>
                </a:cubicBezTo>
                <a:cubicBezTo>
                  <a:pt x="10123" y="3129"/>
                  <a:pt x="10083" y="3129"/>
                  <a:pt x="10083" y="3129"/>
                </a:cubicBezTo>
                <a:cubicBezTo>
                  <a:pt x="10162" y="3189"/>
                  <a:pt x="10162" y="3249"/>
                  <a:pt x="10362" y="3309"/>
                </a:cubicBezTo>
                <a:cubicBezTo>
                  <a:pt x="10401" y="3249"/>
                  <a:pt x="10322" y="3189"/>
                  <a:pt x="10322" y="3189"/>
                </a:cubicBezTo>
                <a:cubicBezTo>
                  <a:pt x="10441" y="3249"/>
                  <a:pt x="10441" y="3309"/>
                  <a:pt x="10521" y="3309"/>
                </a:cubicBezTo>
                <a:cubicBezTo>
                  <a:pt x="10720" y="3430"/>
                  <a:pt x="10720" y="3550"/>
                  <a:pt x="10920" y="3670"/>
                </a:cubicBezTo>
                <a:cubicBezTo>
                  <a:pt x="10999" y="3730"/>
                  <a:pt x="11079" y="3791"/>
                  <a:pt x="11159" y="3851"/>
                </a:cubicBezTo>
                <a:cubicBezTo>
                  <a:pt x="11159" y="3851"/>
                  <a:pt x="11119" y="3911"/>
                  <a:pt x="11159" y="3971"/>
                </a:cubicBezTo>
                <a:cubicBezTo>
                  <a:pt x="11238" y="4031"/>
                  <a:pt x="11318" y="4091"/>
                  <a:pt x="11398" y="4152"/>
                </a:cubicBezTo>
                <a:cubicBezTo>
                  <a:pt x="11398" y="4152"/>
                  <a:pt x="11438" y="4152"/>
                  <a:pt x="11438" y="4152"/>
                </a:cubicBezTo>
                <a:cubicBezTo>
                  <a:pt x="11358" y="4091"/>
                  <a:pt x="11278" y="4031"/>
                  <a:pt x="11199" y="3971"/>
                </a:cubicBezTo>
                <a:cubicBezTo>
                  <a:pt x="11398" y="3971"/>
                  <a:pt x="11438" y="4091"/>
                  <a:pt x="11557" y="4152"/>
                </a:cubicBezTo>
                <a:cubicBezTo>
                  <a:pt x="11597" y="4272"/>
                  <a:pt x="11836" y="4392"/>
                  <a:pt x="11956" y="4452"/>
                </a:cubicBezTo>
                <a:cubicBezTo>
                  <a:pt x="11956" y="4513"/>
                  <a:pt x="11996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195" y="4633"/>
                  <a:pt x="12275" y="475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514" y="4874"/>
                  <a:pt x="12593" y="4934"/>
                  <a:pt x="12673" y="4994"/>
                </a:cubicBezTo>
                <a:cubicBezTo>
                  <a:pt x="12713" y="5054"/>
                  <a:pt x="12832" y="5114"/>
                  <a:pt x="12952" y="5174"/>
                </a:cubicBezTo>
                <a:cubicBezTo>
                  <a:pt x="13032" y="5235"/>
                  <a:pt x="13072" y="5295"/>
                  <a:pt x="13151" y="5355"/>
                </a:cubicBezTo>
                <a:cubicBezTo>
                  <a:pt x="13151" y="5355"/>
                  <a:pt x="13151" y="5415"/>
                  <a:pt x="13151" y="5415"/>
                </a:cubicBezTo>
                <a:cubicBezTo>
                  <a:pt x="13231" y="5475"/>
                  <a:pt x="13351" y="5535"/>
                  <a:pt x="13311" y="5596"/>
                </a:cubicBezTo>
                <a:cubicBezTo>
                  <a:pt x="13072" y="5415"/>
                  <a:pt x="12912" y="5295"/>
                  <a:pt x="12633" y="5114"/>
                </a:cubicBezTo>
                <a:cubicBezTo>
                  <a:pt x="12195" y="4813"/>
                  <a:pt x="11796" y="4452"/>
                  <a:pt x="11358" y="4152"/>
                </a:cubicBezTo>
                <a:cubicBezTo>
                  <a:pt x="11318" y="4091"/>
                  <a:pt x="11238" y="4091"/>
                  <a:pt x="11199" y="4031"/>
                </a:cubicBezTo>
                <a:cubicBezTo>
                  <a:pt x="11159" y="4031"/>
                  <a:pt x="11159" y="4031"/>
                  <a:pt x="11119" y="3971"/>
                </a:cubicBezTo>
                <a:cubicBezTo>
                  <a:pt x="10880" y="3851"/>
                  <a:pt x="10680" y="3670"/>
                  <a:pt x="10441" y="3490"/>
                </a:cubicBezTo>
                <a:cubicBezTo>
                  <a:pt x="10202" y="3309"/>
                  <a:pt x="9923" y="3129"/>
                  <a:pt x="9764" y="2948"/>
                </a:cubicBezTo>
                <a:cubicBezTo>
                  <a:pt x="9724" y="2888"/>
                  <a:pt x="9604" y="2828"/>
                  <a:pt x="9525" y="2708"/>
                </a:cubicBezTo>
                <a:cubicBezTo>
                  <a:pt x="9565" y="2768"/>
                  <a:pt x="9604" y="2768"/>
                  <a:pt x="9644" y="2768"/>
                </a:cubicBezTo>
                <a:cubicBezTo>
                  <a:pt x="9644" y="2708"/>
                  <a:pt x="9565" y="2708"/>
                  <a:pt x="9485" y="2647"/>
                </a:cubicBezTo>
                <a:cubicBezTo>
                  <a:pt x="9445" y="2647"/>
                  <a:pt x="9485" y="2708"/>
                  <a:pt x="9485" y="2708"/>
                </a:cubicBezTo>
                <a:cubicBezTo>
                  <a:pt x="9445" y="2708"/>
                  <a:pt x="9405" y="2647"/>
                  <a:pt x="9286" y="2647"/>
                </a:cubicBezTo>
                <a:cubicBezTo>
                  <a:pt x="9485" y="2768"/>
                  <a:pt x="9525" y="2828"/>
                  <a:pt x="9684" y="2948"/>
                </a:cubicBezTo>
                <a:cubicBezTo>
                  <a:pt x="9764" y="3008"/>
                  <a:pt x="9804" y="3069"/>
                  <a:pt x="9883" y="3129"/>
                </a:cubicBezTo>
                <a:cubicBezTo>
                  <a:pt x="10043" y="3309"/>
                  <a:pt x="10282" y="3490"/>
                  <a:pt x="10441" y="3610"/>
                </a:cubicBezTo>
                <a:cubicBezTo>
                  <a:pt x="10401" y="3610"/>
                  <a:pt x="10441" y="3670"/>
                  <a:pt x="10441" y="3670"/>
                </a:cubicBezTo>
                <a:cubicBezTo>
                  <a:pt x="10481" y="3730"/>
                  <a:pt x="10481" y="3791"/>
                  <a:pt x="10441" y="3791"/>
                </a:cubicBezTo>
                <a:cubicBezTo>
                  <a:pt x="10362" y="3791"/>
                  <a:pt x="10282" y="3730"/>
                  <a:pt x="10242" y="3670"/>
                </a:cubicBezTo>
                <a:cubicBezTo>
                  <a:pt x="10123" y="3610"/>
                  <a:pt x="9963" y="3550"/>
                  <a:pt x="9804" y="3430"/>
                </a:cubicBezTo>
                <a:cubicBezTo>
                  <a:pt x="9644" y="3369"/>
                  <a:pt x="9565" y="3369"/>
                  <a:pt x="9485" y="3430"/>
                </a:cubicBezTo>
                <a:cubicBezTo>
                  <a:pt x="9485" y="3430"/>
                  <a:pt x="9405" y="3430"/>
                  <a:pt x="9365" y="3369"/>
                </a:cubicBezTo>
                <a:cubicBezTo>
                  <a:pt x="9325" y="3309"/>
                  <a:pt x="9325" y="3309"/>
                  <a:pt x="9405" y="3309"/>
                </a:cubicBezTo>
                <a:cubicBezTo>
                  <a:pt x="9525" y="3369"/>
                  <a:pt x="9485" y="3249"/>
                  <a:pt x="9565" y="3249"/>
                </a:cubicBezTo>
                <a:cubicBezTo>
                  <a:pt x="9405" y="3189"/>
                  <a:pt x="9246" y="3129"/>
                  <a:pt x="9086" y="3008"/>
                </a:cubicBezTo>
                <a:cubicBezTo>
                  <a:pt x="9126" y="3129"/>
                  <a:pt x="9166" y="3129"/>
                  <a:pt x="9166" y="3189"/>
                </a:cubicBezTo>
                <a:cubicBezTo>
                  <a:pt x="9086" y="3189"/>
                  <a:pt x="8887" y="3069"/>
                  <a:pt x="8927" y="3189"/>
                </a:cubicBezTo>
                <a:cubicBezTo>
                  <a:pt x="8967" y="3309"/>
                  <a:pt x="8967" y="3309"/>
                  <a:pt x="8807" y="3309"/>
                </a:cubicBezTo>
                <a:cubicBezTo>
                  <a:pt x="8967" y="3430"/>
                  <a:pt x="9086" y="3490"/>
                  <a:pt x="9246" y="3550"/>
                </a:cubicBezTo>
                <a:cubicBezTo>
                  <a:pt x="9246" y="3550"/>
                  <a:pt x="9286" y="3550"/>
                  <a:pt x="9286" y="3550"/>
                </a:cubicBezTo>
                <a:cubicBezTo>
                  <a:pt x="9286" y="3550"/>
                  <a:pt x="9286" y="3610"/>
                  <a:pt x="9246" y="3610"/>
                </a:cubicBezTo>
                <a:cubicBezTo>
                  <a:pt x="9166" y="3610"/>
                  <a:pt x="9246" y="3610"/>
                  <a:pt x="9286" y="3670"/>
                </a:cubicBezTo>
                <a:cubicBezTo>
                  <a:pt x="9325" y="3670"/>
                  <a:pt x="9325" y="3670"/>
                  <a:pt x="9325" y="3670"/>
                </a:cubicBezTo>
                <a:cubicBezTo>
                  <a:pt x="9325" y="3670"/>
                  <a:pt x="9325" y="3730"/>
                  <a:pt x="9405" y="3730"/>
                </a:cubicBezTo>
                <a:cubicBezTo>
                  <a:pt x="9485" y="3791"/>
                  <a:pt x="9485" y="3851"/>
                  <a:pt x="9405" y="3851"/>
                </a:cubicBezTo>
                <a:cubicBezTo>
                  <a:pt x="9365" y="3851"/>
                  <a:pt x="9485" y="3911"/>
                  <a:pt x="9485" y="3911"/>
                </a:cubicBezTo>
                <a:cubicBezTo>
                  <a:pt x="9405" y="3911"/>
                  <a:pt x="9365" y="3851"/>
                  <a:pt x="9325" y="3791"/>
                </a:cubicBezTo>
                <a:cubicBezTo>
                  <a:pt x="9246" y="3730"/>
                  <a:pt x="9086" y="3610"/>
                  <a:pt x="8967" y="3490"/>
                </a:cubicBezTo>
                <a:cubicBezTo>
                  <a:pt x="8927" y="3490"/>
                  <a:pt x="8847" y="3430"/>
                  <a:pt x="8768" y="3369"/>
                </a:cubicBezTo>
                <a:cubicBezTo>
                  <a:pt x="8728" y="3309"/>
                  <a:pt x="8688" y="3309"/>
                  <a:pt x="8648" y="3249"/>
                </a:cubicBezTo>
                <a:cubicBezTo>
                  <a:pt x="8608" y="3249"/>
                  <a:pt x="8568" y="3189"/>
                  <a:pt x="8568" y="3189"/>
                </a:cubicBezTo>
                <a:cubicBezTo>
                  <a:pt x="8568" y="3189"/>
                  <a:pt x="8528" y="3129"/>
                  <a:pt x="8489" y="3129"/>
                </a:cubicBezTo>
                <a:cubicBezTo>
                  <a:pt x="8449" y="3189"/>
                  <a:pt x="8409" y="3129"/>
                  <a:pt x="8369" y="3129"/>
                </a:cubicBezTo>
                <a:cubicBezTo>
                  <a:pt x="8369" y="3129"/>
                  <a:pt x="8409" y="3129"/>
                  <a:pt x="8449" y="3189"/>
                </a:cubicBezTo>
                <a:cubicBezTo>
                  <a:pt x="8489" y="3189"/>
                  <a:pt x="8528" y="3249"/>
                  <a:pt x="8608" y="3249"/>
                </a:cubicBezTo>
                <a:cubicBezTo>
                  <a:pt x="8807" y="3430"/>
                  <a:pt x="8967" y="3610"/>
                  <a:pt x="9286" y="3791"/>
                </a:cubicBezTo>
                <a:cubicBezTo>
                  <a:pt x="9445" y="4031"/>
                  <a:pt x="9724" y="4212"/>
                  <a:pt x="9963" y="4392"/>
                </a:cubicBezTo>
                <a:cubicBezTo>
                  <a:pt x="10083" y="4452"/>
                  <a:pt x="10162" y="4573"/>
                  <a:pt x="10282" y="4633"/>
                </a:cubicBezTo>
                <a:cubicBezTo>
                  <a:pt x="10322" y="4753"/>
                  <a:pt x="10481" y="4813"/>
                  <a:pt x="10601" y="4934"/>
                </a:cubicBezTo>
                <a:cubicBezTo>
                  <a:pt x="10441" y="4874"/>
                  <a:pt x="10282" y="4874"/>
                  <a:pt x="10083" y="4753"/>
                </a:cubicBezTo>
                <a:cubicBezTo>
                  <a:pt x="9883" y="4633"/>
                  <a:pt x="9684" y="4513"/>
                  <a:pt x="9525" y="4392"/>
                </a:cubicBezTo>
                <a:cubicBezTo>
                  <a:pt x="9286" y="4152"/>
                  <a:pt x="9086" y="3971"/>
                  <a:pt x="8768" y="3791"/>
                </a:cubicBezTo>
                <a:cubicBezTo>
                  <a:pt x="8648" y="3670"/>
                  <a:pt x="8449" y="3610"/>
                  <a:pt x="8289" y="3550"/>
                </a:cubicBezTo>
                <a:cubicBezTo>
                  <a:pt x="8249" y="3610"/>
                  <a:pt x="8409" y="3730"/>
                  <a:pt x="8528" y="3791"/>
                </a:cubicBezTo>
                <a:cubicBezTo>
                  <a:pt x="8608" y="3791"/>
                  <a:pt x="8728" y="3851"/>
                  <a:pt x="8728" y="3911"/>
                </a:cubicBezTo>
                <a:cubicBezTo>
                  <a:pt x="8728" y="3911"/>
                  <a:pt x="8648" y="3911"/>
                  <a:pt x="8568" y="3911"/>
                </a:cubicBezTo>
                <a:cubicBezTo>
                  <a:pt x="8528" y="3911"/>
                  <a:pt x="8449" y="3851"/>
                  <a:pt x="8409" y="3911"/>
                </a:cubicBezTo>
                <a:cubicBezTo>
                  <a:pt x="8409" y="3851"/>
                  <a:pt x="8369" y="3851"/>
                  <a:pt x="8329" y="3791"/>
                </a:cubicBezTo>
                <a:cubicBezTo>
                  <a:pt x="8329" y="3791"/>
                  <a:pt x="8329" y="3791"/>
                  <a:pt x="8329" y="3730"/>
                </a:cubicBezTo>
                <a:cubicBezTo>
                  <a:pt x="8329" y="3730"/>
                  <a:pt x="8329" y="3730"/>
                  <a:pt x="8329" y="3730"/>
                </a:cubicBezTo>
                <a:cubicBezTo>
                  <a:pt x="8369" y="3791"/>
                  <a:pt x="8449" y="3851"/>
                  <a:pt x="8449" y="3791"/>
                </a:cubicBezTo>
                <a:cubicBezTo>
                  <a:pt x="8449" y="3791"/>
                  <a:pt x="8449" y="3730"/>
                  <a:pt x="8289" y="3670"/>
                </a:cubicBezTo>
                <a:cubicBezTo>
                  <a:pt x="8289" y="3670"/>
                  <a:pt x="8249" y="3670"/>
                  <a:pt x="8249" y="3670"/>
                </a:cubicBezTo>
                <a:cubicBezTo>
                  <a:pt x="8170" y="3610"/>
                  <a:pt x="8090" y="3550"/>
                  <a:pt x="8010" y="3490"/>
                </a:cubicBezTo>
                <a:cubicBezTo>
                  <a:pt x="8010" y="3490"/>
                  <a:pt x="7970" y="3490"/>
                  <a:pt x="7970" y="3490"/>
                </a:cubicBezTo>
                <a:cubicBezTo>
                  <a:pt x="8050" y="3550"/>
                  <a:pt x="8130" y="3610"/>
                  <a:pt x="8210" y="3670"/>
                </a:cubicBezTo>
                <a:cubicBezTo>
                  <a:pt x="8249" y="3730"/>
                  <a:pt x="8249" y="3730"/>
                  <a:pt x="8170" y="3730"/>
                </a:cubicBezTo>
                <a:cubicBezTo>
                  <a:pt x="8090" y="3730"/>
                  <a:pt x="8050" y="3730"/>
                  <a:pt x="8010" y="3730"/>
                </a:cubicBezTo>
                <a:cubicBezTo>
                  <a:pt x="7970" y="3670"/>
                  <a:pt x="7931" y="3610"/>
                  <a:pt x="7771" y="3550"/>
                </a:cubicBezTo>
                <a:cubicBezTo>
                  <a:pt x="7811" y="3610"/>
                  <a:pt x="7851" y="3670"/>
                  <a:pt x="7891" y="3730"/>
                </a:cubicBezTo>
                <a:cubicBezTo>
                  <a:pt x="7931" y="3851"/>
                  <a:pt x="8090" y="3911"/>
                  <a:pt x="8249" y="4031"/>
                </a:cubicBezTo>
                <a:cubicBezTo>
                  <a:pt x="8289" y="4091"/>
                  <a:pt x="8329" y="4091"/>
                  <a:pt x="8409" y="4152"/>
                </a:cubicBezTo>
                <a:cubicBezTo>
                  <a:pt x="8409" y="4152"/>
                  <a:pt x="8409" y="4152"/>
                  <a:pt x="8449" y="4212"/>
                </a:cubicBezTo>
                <a:cubicBezTo>
                  <a:pt x="8449" y="4212"/>
                  <a:pt x="8489" y="4272"/>
                  <a:pt x="8568" y="4272"/>
                </a:cubicBezTo>
                <a:cubicBezTo>
                  <a:pt x="8608" y="4332"/>
                  <a:pt x="8648" y="4332"/>
                  <a:pt x="8648" y="4332"/>
                </a:cubicBezTo>
                <a:cubicBezTo>
                  <a:pt x="8568" y="4392"/>
                  <a:pt x="8728" y="4452"/>
                  <a:pt x="8688" y="4513"/>
                </a:cubicBezTo>
                <a:cubicBezTo>
                  <a:pt x="8648" y="4452"/>
                  <a:pt x="8489" y="4392"/>
                  <a:pt x="8489" y="4452"/>
                </a:cubicBezTo>
                <a:cubicBezTo>
                  <a:pt x="8449" y="4452"/>
                  <a:pt x="8528" y="4513"/>
                  <a:pt x="8608" y="4573"/>
                </a:cubicBezTo>
                <a:cubicBezTo>
                  <a:pt x="8688" y="4633"/>
                  <a:pt x="8728" y="4633"/>
                  <a:pt x="8768" y="4693"/>
                </a:cubicBezTo>
                <a:cubicBezTo>
                  <a:pt x="8807" y="4813"/>
                  <a:pt x="8927" y="4934"/>
                  <a:pt x="9206" y="4994"/>
                </a:cubicBezTo>
                <a:cubicBezTo>
                  <a:pt x="9246" y="5114"/>
                  <a:pt x="9485" y="5235"/>
                  <a:pt x="9604" y="5295"/>
                </a:cubicBezTo>
                <a:cubicBezTo>
                  <a:pt x="9804" y="5475"/>
                  <a:pt x="10043" y="5656"/>
                  <a:pt x="10282" y="5836"/>
                </a:cubicBezTo>
                <a:cubicBezTo>
                  <a:pt x="10322" y="5896"/>
                  <a:pt x="10401" y="5957"/>
                  <a:pt x="10601" y="6077"/>
                </a:cubicBezTo>
                <a:cubicBezTo>
                  <a:pt x="10521" y="5957"/>
                  <a:pt x="10401" y="5896"/>
                  <a:pt x="10322" y="5836"/>
                </a:cubicBezTo>
                <a:cubicBezTo>
                  <a:pt x="10242" y="5776"/>
                  <a:pt x="10202" y="5716"/>
                  <a:pt x="10123" y="5656"/>
                </a:cubicBezTo>
                <a:cubicBezTo>
                  <a:pt x="10362" y="5776"/>
                  <a:pt x="10401" y="5896"/>
                  <a:pt x="10561" y="5957"/>
                </a:cubicBezTo>
                <a:cubicBezTo>
                  <a:pt x="10641" y="6017"/>
                  <a:pt x="10720" y="6077"/>
                  <a:pt x="10760" y="6077"/>
                </a:cubicBezTo>
                <a:cubicBezTo>
                  <a:pt x="10760" y="6077"/>
                  <a:pt x="10760" y="6077"/>
                  <a:pt x="10760" y="6077"/>
                </a:cubicBezTo>
                <a:cubicBezTo>
                  <a:pt x="10760" y="6137"/>
                  <a:pt x="10760" y="6137"/>
                  <a:pt x="10840" y="6197"/>
                </a:cubicBezTo>
                <a:cubicBezTo>
                  <a:pt x="10920" y="6257"/>
                  <a:pt x="10920" y="6197"/>
                  <a:pt x="10920" y="6197"/>
                </a:cubicBezTo>
                <a:cubicBezTo>
                  <a:pt x="11039" y="6257"/>
                  <a:pt x="11159" y="6318"/>
                  <a:pt x="11238" y="6438"/>
                </a:cubicBezTo>
                <a:cubicBezTo>
                  <a:pt x="11238" y="6438"/>
                  <a:pt x="11199" y="6438"/>
                  <a:pt x="11159" y="6378"/>
                </a:cubicBezTo>
                <a:cubicBezTo>
                  <a:pt x="11119" y="6378"/>
                  <a:pt x="11079" y="6318"/>
                  <a:pt x="11039" y="6378"/>
                </a:cubicBezTo>
                <a:cubicBezTo>
                  <a:pt x="10880" y="6318"/>
                  <a:pt x="10760" y="6257"/>
                  <a:pt x="10720" y="6137"/>
                </a:cubicBezTo>
                <a:cubicBezTo>
                  <a:pt x="10680" y="6137"/>
                  <a:pt x="10641" y="6077"/>
                  <a:pt x="10601" y="6077"/>
                </a:cubicBezTo>
                <a:cubicBezTo>
                  <a:pt x="10561" y="6077"/>
                  <a:pt x="10601" y="6137"/>
                  <a:pt x="10641" y="6137"/>
                </a:cubicBezTo>
                <a:cubicBezTo>
                  <a:pt x="10601" y="6137"/>
                  <a:pt x="10561" y="6137"/>
                  <a:pt x="10561" y="6137"/>
                </a:cubicBezTo>
                <a:cubicBezTo>
                  <a:pt x="10521" y="6137"/>
                  <a:pt x="10481" y="6077"/>
                  <a:pt x="10441" y="6077"/>
                </a:cubicBezTo>
                <a:cubicBezTo>
                  <a:pt x="10242" y="5957"/>
                  <a:pt x="10083" y="5776"/>
                  <a:pt x="9883" y="5656"/>
                </a:cubicBezTo>
                <a:cubicBezTo>
                  <a:pt x="9883" y="5656"/>
                  <a:pt x="9883" y="5656"/>
                  <a:pt x="9883" y="5716"/>
                </a:cubicBezTo>
                <a:cubicBezTo>
                  <a:pt x="988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804" y="5716"/>
                  <a:pt x="9684" y="5656"/>
                  <a:pt x="9644" y="5535"/>
                </a:cubicBezTo>
                <a:cubicBezTo>
                  <a:pt x="9604" y="5535"/>
                  <a:pt x="9525" y="5415"/>
                  <a:pt x="9405" y="5415"/>
                </a:cubicBezTo>
                <a:cubicBezTo>
                  <a:pt x="9365" y="5415"/>
                  <a:pt x="9325" y="5415"/>
                  <a:pt x="9325" y="5415"/>
                </a:cubicBezTo>
                <a:cubicBezTo>
                  <a:pt x="9246" y="5475"/>
                  <a:pt x="9365" y="5535"/>
                  <a:pt x="9445" y="5535"/>
                </a:cubicBezTo>
                <a:cubicBezTo>
                  <a:pt x="9724" y="5776"/>
                  <a:pt x="10083" y="6017"/>
                  <a:pt x="10362" y="6197"/>
                </a:cubicBezTo>
                <a:cubicBezTo>
                  <a:pt x="10362" y="6197"/>
                  <a:pt x="10362" y="6197"/>
                  <a:pt x="10362" y="6197"/>
                </a:cubicBezTo>
                <a:cubicBezTo>
                  <a:pt x="10481" y="6318"/>
                  <a:pt x="10760" y="6438"/>
                  <a:pt x="10800" y="6558"/>
                </a:cubicBezTo>
                <a:cubicBezTo>
                  <a:pt x="10401" y="6318"/>
                  <a:pt x="10043" y="6077"/>
                  <a:pt x="9684" y="5776"/>
                </a:cubicBezTo>
                <a:cubicBezTo>
                  <a:pt x="9325" y="5475"/>
                  <a:pt x="8927" y="5235"/>
                  <a:pt x="8449" y="4934"/>
                </a:cubicBezTo>
                <a:cubicBezTo>
                  <a:pt x="8369" y="4874"/>
                  <a:pt x="8289" y="4813"/>
                  <a:pt x="8210" y="4753"/>
                </a:cubicBezTo>
                <a:cubicBezTo>
                  <a:pt x="8050" y="4573"/>
                  <a:pt x="7771" y="4392"/>
                  <a:pt x="7572" y="4212"/>
                </a:cubicBezTo>
                <a:cubicBezTo>
                  <a:pt x="7532" y="4212"/>
                  <a:pt x="7692" y="4272"/>
                  <a:pt x="7692" y="4332"/>
                </a:cubicBezTo>
                <a:cubicBezTo>
                  <a:pt x="7492" y="4272"/>
                  <a:pt x="7333" y="4152"/>
                  <a:pt x="7213" y="4031"/>
                </a:cubicBezTo>
                <a:cubicBezTo>
                  <a:pt x="7134" y="3911"/>
                  <a:pt x="7054" y="3851"/>
                  <a:pt x="6815" y="3791"/>
                </a:cubicBezTo>
                <a:cubicBezTo>
                  <a:pt x="6615" y="3730"/>
                  <a:pt x="6576" y="3610"/>
                  <a:pt x="6456" y="3550"/>
                </a:cubicBezTo>
                <a:cubicBezTo>
                  <a:pt x="6456" y="3550"/>
                  <a:pt x="6456" y="3550"/>
                  <a:pt x="6456" y="3550"/>
                </a:cubicBezTo>
                <a:cubicBezTo>
                  <a:pt x="6257" y="3430"/>
                  <a:pt x="6097" y="3249"/>
                  <a:pt x="5938" y="3129"/>
                </a:cubicBezTo>
                <a:cubicBezTo>
                  <a:pt x="6058" y="3189"/>
                  <a:pt x="6097" y="3249"/>
                  <a:pt x="6177" y="3309"/>
                </a:cubicBezTo>
                <a:cubicBezTo>
                  <a:pt x="6217" y="3309"/>
                  <a:pt x="6297" y="3369"/>
                  <a:pt x="6416" y="3430"/>
                </a:cubicBezTo>
                <a:cubicBezTo>
                  <a:pt x="6376" y="3369"/>
                  <a:pt x="6337" y="3309"/>
                  <a:pt x="6217" y="3309"/>
                </a:cubicBezTo>
                <a:cubicBezTo>
                  <a:pt x="6097" y="3189"/>
                  <a:pt x="6018" y="3129"/>
                  <a:pt x="5898" y="3008"/>
                </a:cubicBezTo>
                <a:cubicBezTo>
                  <a:pt x="5818" y="2948"/>
                  <a:pt x="5779" y="2948"/>
                  <a:pt x="5699" y="2888"/>
                </a:cubicBezTo>
                <a:cubicBezTo>
                  <a:pt x="5699" y="2888"/>
                  <a:pt x="5659" y="2888"/>
                  <a:pt x="5659" y="2888"/>
                </a:cubicBezTo>
                <a:cubicBezTo>
                  <a:pt x="5739" y="2948"/>
                  <a:pt x="5779" y="2948"/>
                  <a:pt x="5818" y="3008"/>
                </a:cubicBezTo>
                <a:cubicBezTo>
                  <a:pt x="5818" y="3008"/>
                  <a:pt x="5779" y="3008"/>
                  <a:pt x="5779" y="3008"/>
                </a:cubicBezTo>
                <a:cubicBezTo>
                  <a:pt x="5579" y="2828"/>
                  <a:pt x="5261" y="2647"/>
                  <a:pt x="5141" y="2467"/>
                </a:cubicBezTo>
                <a:cubicBezTo>
                  <a:pt x="5021" y="2407"/>
                  <a:pt x="4942" y="2347"/>
                  <a:pt x="4822" y="2286"/>
                </a:cubicBezTo>
                <a:cubicBezTo>
                  <a:pt x="4822" y="2226"/>
                  <a:pt x="4782" y="2166"/>
                  <a:pt x="4623" y="2046"/>
                </a:cubicBezTo>
                <a:cubicBezTo>
                  <a:pt x="4503" y="1925"/>
                  <a:pt x="4224" y="1805"/>
                  <a:pt x="3985" y="1685"/>
                </a:cubicBezTo>
                <a:cubicBezTo>
                  <a:pt x="3985" y="1685"/>
                  <a:pt x="3985" y="1685"/>
                  <a:pt x="3945" y="1685"/>
                </a:cubicBezTo>
                <a:cubicBezTo>
                  <a:pt x="3906" y="1625"/>
                  <a:pt x="3826" y="1564"/>
                  <a:pt x="3746" y="1504"/>
                </a:cubicBezTo>
                <a:cubicBezTo>
                  <a:pt x="3666" y="1444"/>
                  <a:pt x="3746" y="1444"/>
                  <a:pt x="3826" y="1504"/>
                </a:cubicBezTo>
                <a:cubicBezTo>
                  <a:pt x="3866" y="1504"/>
                  <a:pt x="3906" y="1564"/>
                  <a:pt x="4025" y="1625"/>
                </a:cubicBezTo>
                <a:cubicBezTo>
                  <a:pt x="3985" y="1564"/>
                  <a:pt x="3906" y="1504"/>
                  <a:pt x="3866" y="1504"/>
                </a:cubicBezTo>
                <a:cubicBezTo>
                  <a:pt x="3826" y="1444"/>
                  <a:pt x="3786" y="1444"/>
                  <a:pt x="3746" y="1444"/>
                </a:cubicBezTo>
                <a:cubicBezTo>
                  <a:pt x="3587" y="1264"/>
                  <a:pt x="3308" y="1023"/>
                  <a:pt x="3069" y="842"/>
                </a:cubicBezTo>
                <a:cubicBezTo>
                  <a:pt x="2989" y="782"/>
                  <a:pt x="2949" y="722"/>
                  <a:pt x="2750" y="662"/>
                </a:cubicBezTo>
                <a:cubicBezTo>
                  <a:pt x="2790" y="722"/>
                  <a:pt x="2909" y="782"/>
                  <a:pt x="3029" y="842"/>
                </a:cubicBezTo>
                <a:cubicBezTo>
                  <a:pt x="3148" y="963"/>
                  <a:pt x="3308" y="1083"/>
                  <a:pt x="3467" y="1203"/>
                </a:cubicBezTo>
                <a:cubicBezTo>
                  <a:pt x="3387" y="1264"/>
                  <a:pt x="3587" y="1444"/>
                  <a:pt x="3666" y="1504"/>
                </a:cubicBezTo>
                <a:cubicBezTo>
                  <a:pt x="3706" y="1625"/>
                  <a:pt x="3826" y="1685"/>
                  <a:pt x="3906" y="1745"/>
                </a:cubicBezTo>
                <a:cubicBezTo>
                  <a:pt x="3906" y="1805"/>
                  <a:pt x="4025" y="1865"/>
                  <a:pt x="4105" y="1865"/>
                </a:cubicBezTo>
                <a:cubicBezTo>
                  <a:pt x="4304" y="1986"/>
                  <a:pt x="4503" y="2106"/>
                  <a:pt x="4384" y="2166"/>
                </a:cubicBezTo>
                <a:cubicBezTo>
                  <a:pt x="4344" y="2226"/>
                  <a:pt x="4424" y="2286"/>
                  <a:pt x="4583" y="2347"/>
                </a:cubicBezTo>
                <a:cubicBezTo>
                  <a:pt x="4663" y="2407"/>
                  <a:pt x="4742" y="2467"/>
                  <a:pt x="4822" y="2527"/>
                </a:cubicBezTo>
                <a:cubicBezTo>
                  <a:pt x="4862" y="2527"/>
                  <a:pt x="4942" y="2587"/>
                  <a:pt x="4982" y="2647"/>
                </a:cubicBezTo>
                <a:cubicBezTo>
                  <a:pt x="4982" y="2647"/>
                  <a:pt x="5021" y="2708"/>
                  <a:pt x="5101" y="2768"/>
                </a:cubicBezTo>
                <a:cubicBezTo>
                  <a:pt x="5141" y="2768"/>
                  <a:pt x="5101" y="2708"/>
                  <a:pt x="5061" y="2647"/>
                </a:cubicBezTo>
                <a:cubicBezTo>
                  <a:pt x="5021" y="2587"/>
                  <a:pt x="4982" y="2527"/>
                  <a:pt x="4902" y="2527"/>
                </a:cubicBezTo>
                <a:cubicBezTo>
                  <a:pt x="4822" y="2407"/>
                  <a:pt x="4822" y="2407"/>
                  <a:pt x="4902" y="2407"/>
                </a:cubicBezTo>
                <a:cubicBezTo>
                  <a:pt x="4982" y="2407"/>
                  <a:pt x="4982" y="2467"/>
                  <a:pt x="5021" y="2467"/>
                </a:cubicBezTo>
                <a:cubicBezTo>
                  <a:pt x="5340" y="2768"/>
                  <a:pt x="5699" y="3008"/>
                  <a:pt x="6018" y="3309"/>
                </a:cubicBezTo>
                <a:cubicBezTo>
                  <a:pt x="5938" y="3249"/>
                  <a:pt x="5818" y="3189"/>
                  <a:pt x="5779" y="3189"/>
                </a:cubicBezTo>
                <a:cubicBezTo>
                  <a:pt x="5579" y="3008"/>
                  <a:pt x="5380" y="2948"/>
                  <a:pt x="5141" y="2948"/>
                </a:cubicBezTo>
                <a:cubicBezTo>
                  <a:pt x="5141" y="2948"/>
                  <a:pt x="5181" y="2888"/>
                  <a:pt x="5141" y="2888"/>
                </a:cubicBezTo>
                <a:cubicBezTo>
                  <a:pt x="5141" y="2888"/>
                  <a:pt x="5101" y="2828"/>
                  <a:pt x="5061" y="2828"/>
                </a:cubicBezTo>
                <a:cubicBezTo>
                  <a:pt x="5061" y="2888"/>
                  <a:pt x="5021" y="2888"/>
                  <a:pt x="5101" y="2948"/>
                </a:cubicBezTo>
                <a:cubicBezTo>
                  <a:pt x="5141" y="3008"/>
                  <a:pt x="4862" y="2888"/>
                  <a:pt x="5021" y="3008"/>
                </a:cubicBezTo>
                <a:cubicBezTo>
                  <a:pt x="5101" y="3069"/>
                  <a:pt x="5261" y="3129"/>
                  <a:pt x="5261" y="3069"/>
                </a:cubicBezTo>
                <a:cubicBezTo>
                  <a:pt x="5420" y="2948"/>
                  <a:pt x="5539" y="3129"/>
                  <a:pt x="5699" y="3189"/>
                </a:cubicBezTo>
                <a:cubicBezTo>
                  <a:pt x="5739" y="3249"/>
                  <a:pt x="5818" y="3309"/>
                  <a:pt x="5858" y="3369"/>
                </a:cubicBezTo>
                <a:cubicBezTo>
                  <a:pt x="6018" y="3490"/>
                  <a:pt x="6137" y="3430"/>
                  <a:pt x="6257" y="3490"/>
                </a:cubicBezTo>
                <a:cubicBezTo>
                  <a:pt x="6257" y="3490"/>
                  <a:pt x="6257" y="3490"/>
                  <a:pt x="6257" y="3490"/>
                </a:cubicBezTo>
                <a:cubicBezTo>
                  <a:pt x="6297" y="3490"/>
                  <a:pt x="6297" y="3490"/>
                  <a:pt x="6297" y="3490"/>
                </a:cubicBezTo>
                <a:cubicBezTo>
                  <a:pt x="6416" y="3610"/>
                  <a:pt x="6257" y="3610"/>
                  <a:pt x="6337" y="3730"/>
                </a:cubicBezTo>
                <a:cubicBezTo>
                  <a:pt x="6456" y="3851"/>
                  <a:pt x="6735" y="4031"/>
                  <a:pt x="6894" y="4212"/>
                </a:cubicBezTo>
                <a:cubicBezTo>
                  <a:pt x="6974" y="4212"/>
                  <a:pt x="7014" y="4272"/>
                  <a:pt x="7054" y="4332"/>
                </a:cubicBezTo>
                <a:cubicBezTo>
                  <a:pt x="7293" y="4452"/>
                  <a:pt x="7373" y="4573"/>
                  <a:pt x="7492" y="4693"/>
                </a:cubicBezTo>
                <a:cubicBezTo>
                  <a:pt x="7731" y="4813"/>
                  <a:pt x="7811" y="4934"/>
                  <a:pt x="8050" y="5114"/>
                </a:cubicBezTo>
                <a:cubicBezTo>
                  <a:pt x="8130" y="5174"/>
                  <a:pt x="8249" y="5235"/>
                  <a:pt x="8329" y="5355"/>
                </a:cubicBezTo>
                <a:cubicBezTo>
                  <a:pt x="8568" y="5535"/>
                  <a:pt x="8847" y="5716"/>
                  <a:pt x="9086" y="5896"/>
                </a:cubicBezTo>
                <a:cubicBezTo>
                  <a:pt x="9126" y="5957"/>
                  <a:pt x="9206" y="6017"/>
                  <a:pt x="9246" y="6017"/>
                </a:cubicBezTo>
                <a:cubicBezTo>
                  <a:pt x="9206" y="6017"/>
                  <a:pt x="9166" y="6017"/>
                  <a:pt x="9126" y="6017"/>
                </a:cubicBezTo>
                <a:cubicBezTo>
                  <a:pt x="8927" y="5836"/>
                  <a:pt x="8728" y="5716"/>
                  <a:pt x="8489" y="5596"/>
                </a:cubicBezTo>
                <a:cubicBezTo>
                  <a:pt x="8528" y="5596"/>
                  <a:pt x="8528" y="5596"/>
                  <a:pt x="8528" y="5656"/>
                </a:cubicBezTo>
                <a:cubicBezTo>
                  <a:pt x="8528" y="5596"/>
                  <a:pt x="8489" y="5596"/>
                  <a:pt x="8489" y="5596"/>
                </a:cubicBezTo>
                <a:cubicBezTo>
                  <a:pt x="8249" y="5355"/>
                  <a:pt x="7970" y="5174"/>
                  <a:pt x="7731" y="4994"/>
                </a:cubicBezTo>
                <a:cubicBezTo>
                  <a:pt x="7492" y="4813"/>
                  <a:pt x="7213" y="4633"/>
                  <a:pt x="6974" y="4452"/>
                </a:cubicBezTo>
                <a:cubicBezTo>
                  <a:pt x="6576" y="4212"/>
                  <a:pt x="6177" y="3911"/>
                  <a:pt x="5818" y="3610"/>
                </a:cubicBezTo>
                <a:cubicBezTo>
                  <a:pt x="5739" y="3550"/>
                  <a:pt x="5619" y="3490"/>
                  <a:pt x="5500" y="3430"/>
                </a:cubicBezTo>
                <a:cubicBezTo>
                  <a:pt x="5300" y="3189"/>
                  <a:pt x="4942" y="3008"/>
                  <a:pt x="4703" y="2768"/>
                </a:cubicBezTo>
                <a:cubicBezTo>
                  <a:pt x="4703" y="2708"/>
                  <a:pt x="4503" y="2647"/>
                  <a:pt x="4384" y="2527"/>
                </a:cubicBezTo>
                <a:cubicBezTo>
                  <a:pt x="4344" y="2587"/>
                  <a:pt x="4543" y="2708"/>
                  <a:pt x="4623" y="2768"/>
                </a:cubicBezTo>
                <a:cubicBezTo>
                  <a:pt x="4623" y="2768"/>
                  <a:pt x="4623" y="2768"/>
                  <a:pt x="4623" y="2768"/>
                </a:cubicBezTo>
                <a:cubicBezTo>
                  <a:pt x="4583" y="2828"/>
                  <a:pt x="4503" y="2828"/>
                  <a:pt x="4224" y="2708"/>
                </a:cubicBezTo>
                <a:cubicBezTo>
                  <a:pt x="4304" y="2768"/>
                  <a:pt x="4304" y="2888"/>
                  <a:pt x="4463" y="2948"/>
                </a:cubicBezTo>
                <a:cubicBezTo>
                  <a:pt x="4543" y="2948"/>
                  <a:pt x="4424" y="2828"/>
                  <a:pt x="4623" y="2948"/>
                </a:cubicBezTo>
                <a:cubicBezTo>
                  <a:pt x="4782" y="3008"/>
                  <a:pt x="4742" y="3069"/>
                  <a:pt x="4862" y="3129"/>
                </a:cubicBezTo>
                <a:cubicBezTo>
                  <a:pt x="4862" y="3249"/>
                  <a:pt x="4663" y="3189"/>
                  <a:pt x="4663" y="3189"/>
                </a:cubicBezTo>
                <a:cubicBezTo>
                  <a:pt x="4304" y="3069"/>
                  <a:pt x="4663" y="3249"/>
                  <a:pt x="4623" y="3249"/>
                </a:cubicBezTo>
                <a:cubicBezTo>
                  <a:pt x="4663" y="3249"/>
                  <a:pt x="4623" y="3249"/>
                  <a:pt x="4583" y="3309"/>
                </a:cubicBezTo>
                <a:cubicBezTo>
                  <a:pt x="4583" y="3309"/>
                  <a:pt x="4543" y="3309"/>
                  <a:pt x="4503" y="3309"/>
                </a:cubicBezTo>
                <a:cubicBezTo>
                  <a:pt x="4463" y="3249"/>
                  <a:pt x="4384" y="3189"/>
                  <a:pt x="4304" y="3129"/>
                </a:cubicBezTo>
                <a:cubicBezTo>
                  <a:pt x="4224" y="3069"/>
                  <a:pt x="4145" y="3008"/>
                  <a:pt x="4065" y="2948"/>
                </a:cubicBezTo>
                <a:cubicBezTo>
                  <a:pt x="3906" y="2768"/>
                  <a:pt x="3587" y="2587"/>
                  <a:pt x="3268" y="2347"/>
                </a:cubicBezTo>
                <a:cubicBezTo>
                  <a:pt x="3547" y="2587"/>
                  <a:pt x="3706" y="2768"/>
                  <a:pt x="4025" y="2948"/>
                </a:cubicBezTo>
                <a:cubicBezTo>
                  <a:pt x="4105" y="3008"/>
                  <a:pt x="4185" y="3069"/>
                  <a:pt x="4304" y="3129"/>
                </a:cubicBezTo>
                <a:cubicBezTo>
                  <a:pt x="4344" y="3249"/>
                  <a:pt x="4424" y="3309"/>
                  <a:pt x="4503" y="3369"/>
                </a:cubicBezTo>
                <a:cubicBezTo>
                  <a:pt x="4424" y="3369"/>
                  <a:pt x="4503" y="3430"/>
                  <a:pt x="4463" y="3430"/>
                </a:cubicBezTo>
                <a:cubicBezTo>
                  <a:pt x="4304" y="3430"/>
                  <a:pt x="4224" y="3369"/>
                  <a:pt x="4145" y="3309"/>
                </a:cubicBezTo>
                <a:cubicBezTo>
                  <a:pt x="3706" y="2948"/>
                  <a:pt x="3268" y="2527"/>
                  <a:pt x="2830" y="2166"/>
                </a:cubicBezTo>
                <a:cubicBezTo>
                  <a:pt x="2790" y="2166"/>
                  <a:pt x="2750" y="2106"/>
                  <a:pt x="2670" y="2106"/>
                </a:cubicBezTo>
                <a:cubicBezTo>
                  <a:pt x="2630" y="1986"/>
                  <a:pt x="2511" y="1925"/>
                  <a:pt x="2391" y="1865"/>
                </a:cubicBezTo>
                <a:cubicBezTo>
                  <a:pt x="2391" y="1805"/>
                  <a:pt x="2391" y="1805"/>
                  <a:pt x="2391" y="1805"/>
                </a:cubicBezTo>
                <a:cubicBezTo>
                  <a:pt x="2391" y="1805"/>
                  <a:pt x="2351" y="1805"/>
                  <a:pt x="2351" y="1745"/>
                </a:cubicBezTo>
                <a:cubicBezTo>
                  <a:pt x="2272" y="1685"/>
                  <a:pt x="2192" y="1625"/>
                  <a:pt x="2072" y="1504"/>
                </a:cubicBezTo>
                <a:cubicBezTo>
                  <a:pt x="2032" y="1444"/>
                  <a:pt x="2032" y="1384"/>
                  <a:pt x="1754" y="1203"/>
                </a:cubicBezTo>
                <a:cubicBezTo>
                  <a:pt x="1475" y="1083"/>
                  <a:pt x="1355" y="903"/>
                  <a:pt x="1395" y="782"/>
                </a:cubicBezTo>
                <a:cubicBezTo>
                  <a:pt x="1395" y="722"/>
                  <a:pt x="1475" y="722"/>
                  <a:pt x="1435" y="662"/>
                </a:cubicBezTo>
                <a:cubicBezTo>
                  <a:pt x="1315" y="662"/>
                  <a:pt x="1196" y="602"/>
                  <a:pt x="1076" y="602"/>
                </a:cubicBezTo>
                <a:cubicBezTo>
                  <a:pt x="996" y="542"/>
                  <a:pt x="956" y="481"/>
                  <a:pt x="917" y="481"/>
                </a:cubicBezTo>
                <a:cubicBezTo>
                  <a:pt x="917" y="421"/>
                  <a:pt x="877" y="421"/>
                  <a:pt x="877" y="421"/>
                </a:cubicBezTo>
                <a:cubicBezTo>
                  <a:pt x="757" y="301"/>
                  <a:pt x="677" y="241"/>
                  <a:pt x="558" y="120"/>
                </a:cubicBezTo>
                <a:cubicBezTo>
                  <a:pt x="518" y="120"/>
                  <a:pt x="478" y="60"/>
                  <a:pt x="359" y="0"/>
                </a:cubicBezTo>
                <a:cubicBezTo>
                  <a:pt x="359" y="60"/>
                  <a:pt x="438" y="120"/>
                  <a:pt x="518" y="120"/>
                </a:cubicBezTo>
                <a:cubicBezTo>
                  <a:pt x="518" y="181"/>
                  <a:pt x="518" y="181"/>
                  <a:pt x="518" y="181"/>
                </a:cubicBezTo>
                <a:cubicBezTo>
                  <a:pt x="518" y="181"/>
                  <a:pt x="478" y="181"/>
                  <a:pt x="478" y="181"/>
                </a:cubicBezTo>
                <a:cubicBezTo>
                  <a:pt x="438" y="181"/>
                  <a:pt x="438" y="181"/>
                  <a:pt x="438" y="181"/>
                </a:cubicBezTo>
                <a:cubicBezTo>
                  <a:pt x="359" y="120"/>
                  <a:pt x="359" y="60"/>
                  <a:pt x="199" y="0"/>
                </a:cubicBezTo>
                <a:cubicBezTo>
                  <a:pt x="199" y="0"/>
                  <a:pt x="279" y="60"/>
                  <a:pt x="399" y="181"/>
                </a:cubicBezTo>
                <a:cubicBezTo>
                  <a:pt x="438" y="181"/>
                  <a:pt x="478" y="241"/>
                  <a:pt x="558" y="301"/>
                </a:cubicBezTo>
                <a:cubicBezTo>
                  <a:pt x="518" y="301"/>
                  <a:pt x="638" y="361"/>
                  <a:pt x="677" y="421"/>
                </a:cubicBezTo>
                <a:cubicBezTo>
                  <a:pt x="677" y="421"/>
                  <a:pt x="677" y="481"/>
                  <a:pt x="717" y="481"/>
                </a:cubicBezTo>
                <a:cubicBezTo>
                  <a:pt x="837" y="542"/>
                  <a:pt x="877" y="662"/>
                  <a:pt x="996" y="722"/>
                </a:cubicBezTo>
                <a:cubicBezTo>
                  <a:pt x="996" y="782"/>
                  <a:pt x="1116" y="842"/>
                  <a:pt x="1196" y="903"/>
                </a:cubicBezTo>
                <a:cubicBezTo>
                  <a:pt x="1235" y="963"/>
                  <a:pt x="1315" y="1023"/>
                  <a:pt x="1315" y="1083"/>
                </a:cubicBezTo>
                <a:cubicBezTo>
                  <a:pt x="1315" y="1083"/>
                  <a:pt x="1315" y="1083"/>
                  <a:pt x="1315" y="1083"/>
                </a:cubicBezTo>
                <a:cubicBezTo>
                  <a:pt x="1275" y="1083"/>
                  <a:pt x="1235" y="1083"/>
                  <a:pt x="1275" y="1083"/>
                </a:cubicBezTo>
                <a:cubicBezTo>
                  <a:pt x="1315" y="1143"/>
                  <a:pt x="1395" y="1143"/>
                  <a:pt x="1435" y="1143"/>
                </a:cubicBezTo>
                <a:cubicBezTo>
                  <a:pt x="1674" y="1324"/>
                  <a:pt x="1634" y="1384"/>
                  <a:pt x="1833" y="1564"/>
                </a:cubicBezTo>
                <a:cubicBezTo>
                  <a:pt x="1873" y="1625"/>
                  <a:pt x="2032" y="1685"/>
                  <a:pt x="2032" y="1745"/>
                </a:cubicBezTo>
                <a:cubicBezTo>
                  <a:pt x="1674" y="1504"/>
                  <a:pt x="1355" y="1264"/>
                  <a:pt x="1116" y="1083"/>
                </a:cubicBezTo>
                <a:cubicBezTo>
                  <a:pt x="1116" y="1023"/>
                  <a:pt x="1116" y="1023"/>
                  <a:pt x="1036" y="963"/>
                </a:cubicBezTo>
                <a:cubicBezTo>
                  <a:pt x="956" y="903"/>
                  <a:pt x="877" y="842"/>
                  <a:pt x="757" y="782"/>
                </a:cubicBezTo>
                <a:cubicBezTo>
                  <a:pt x="797" y="842"/>
                  <a:pt x="837" y="903"/>
                  <a:pt x="917" y="963"/>
                </a:cubicBezTo>
                <a:cubicBezTo>
                  <a:pt x="956" y="963"/>
                  <a:pt x="996" y="1023"/>
                  <a:pt x="1036" y="1023"/>
                </a:cubicBezTo>
                <a:cubicBezTo>
                  <a:pt x="1036" y="1083"/>
                  <a:pt x="1156" y="1143"/>
                  <a:pt x="1156" y="1203"/>
                </a:cubicBezTo>
                <a:cubicBezTo>
                  <a:pt x="1116" y="1143"/>
                  <a:pt x="1076" y="1143"/>
                  <a:pt x="996" y="1083"/>
                </a:cubicBezTo>
                <a:cubicBezTo>
                  <a:pt x="917" y="1083"/>
                  <a:pt x="996" y="1143"/>
                  <a:pt x="1036" y="1203"/>
                </a:cubicBezTo>
                <a:cubicBezTo>
                  <a:pt x="1116" y="1264"/>
                  <a:pt x="1235" y="1324"/>
                  <a:pt x="1395" y="1384"/>
                </a:cubicBezTo>
                <a:cubicBezTo>
                  <a:pt x="1475" y="1504"/>
                  <a:pt x="1634" y="1685"/>
                  <a:pt x="1833" y="1805"/>
                </a:cubicBezTo>
                <a:cubicBezTo>
                  <a:pt x="1993" y="1925"/>
                  <a:pt x="1714" y="1865"/>
                  <a:pt x="1714" y="1986"/>
                </a:cubicBezTo>
                <a:cubicBezTo>
                  <a:pt x="1674" y="1986"/>
                  <a:pt x="1634" y="1986"/>
                  <a:pt x="1554" y="1925"/>
                </a:cubicBezTo>
                <a:cubicBezTo>
                  <a:pt x="1395" y="1805"/>
                  <a:pt x="1235" y="1685"/>
                  <a:pt x="1156" y="1564"/>
                </a:cubicBezTo>
                <a:cubicBezTo>
                  <a:pt x="1235" y="1504"/>
                  <a:pt x="1315" y="1625"/>
                  <a:pt x="1395" y="1625"/>
                </a:cubicBezTo>
                <a:cubicBezTo>
                  <a:pt x="1315" y="1564"/>
                  <a:pt x="1275" y="1444"/>
                  <a:pt x="1116" y="1444"/>
                </a:cubicBezTo>
                <a:cubicBezTo>
                  <a:pt x="996" y="1384"/>
                  <a:pt x="1116" y="1504"/>
                  <a:pt x="1076" y="1504"/>
                </a:cubicBezTo>
                <a:cubicBezTo>
                  <a:pt x="877" y="1444"/>
                  <a:pt x="877" y="1504"/>
                  <a:pt x="956" y="1564"/>
                </a:cubicBezTo>
                <a:cubicBezTo>
                  <a:pt x="1116" y="1685"/>
                  <a:pt x="1275" y="1805"/>
                  <a:pt x="1435" y="1925"/>
                </a:cubicBezTo>
                <a:cubicBezTo>
                  <a:pt x="1475" y="1986"/>
                  <a:pt x="1634" y="2046"/>
                  <a:pt x="1594" y="2106"/>
                </a:cubicBezTo>
                <a:cubicBezTo>
                  <a:pt x="1435" y="2046"/>
                  <a:pt x="1594" y="2166"/>
                  <a:pt x="1554" y="2166"/>
                </a:cubicBezTo>
                <a:cubicBezTo>
                  <a:pt x="1435" y="2166"/>
                  <a:pt x="1395" y="2106"/>
                  <a:pt x="1315" y="2106"/>
                </a:cubicBezTo>
                <a:cubicBezTo>
                  <a:pt x="1076" y="1986"/>
                  <a:pt x="1036" y="1865"/>
                  <a:pt x="757" y="1745"/>
                </a:cubicBezTo>
                <a:cubicBezTo>
                  <a:pt x="797" y="1805"/>
                  <a:pt x="996" y="1865"/>
                  <a:pt x="996" y="1925"/>
                </a:cubicBezTo>
                <a:cubicBezTo>
                  <a:pt x="996" y="2046"/>
                  <a:pt x="1395" y="2226"/>
                  <a:pt x="1275" y="2286"/>
                </a:cubicBezTo>
                <a:cubicBezTo>
                  <a:pt x="1235" y="2286"/>
                  <a:pt x="1196" y="2226"/>
                  <a:pt x="1156" y="2226"/>
                </a:cubicBezTo>
                <a:cubicBezTo>
                  <a:pt x="1156" y="2106"/>
                  <a:pt x="837" y="1986"/>
                  <a:pt x="717" y="1865"/>
                </a:cubicBezTo>
                <a:cubicBezTo>
                  <a:pt x="757" y="1986"/>
                  <a:pt x="837" y="2046"/>
                  <a:pt x="996" y="2166"/>
                </a:cubicBezTo>
                <a:cubicBezTo>
                  <a:pt x="1156" y="2286"/>
                  <a:pt x="1355" y="2407"/>
                  <a:pt x="1514" y="2587"/>
                </a:cubicBezTo>
                <a:cubicBezTo>
                  <a:pt x="1315" y="2467"/>
                  <a:pt x="1156" y="2407"/>
                  <a:pt x="956" y="2286"/>
                </a:cubicBezTo>
                <a:cubicBezTo>
                  <a:pt x="956" y="2226"/>
                  <a:pt x="917" y="2166"/>
                  <a:pt x="837" y="2106"/>
                </a:cubicBezTo>
                <a:cubicBezTo>
                  <a:pt x="757" y="2106"/>
                  <a:pt x="757" y="2166"/>
                  <a:pt x="837" y="2226"/>
                </a:cubicBezTo>
                <a:cubicBezTo>
                  <a:pt x="877" y="2286"/>
                  <a:pt x="877" y="2286"/>
                  <a:pt x="877" y="2286"/>
                </a:cubicBezTo>
                <a:cubicBezTo>
                  <a:pt x="1116" y="2647"/>
                  <a:pt x="1395" y="2948"/>
                  <a:pt x="1754" y="3309"/>
                </a:cubicBezTo>
                <a:cubicBezTo>
                  <a:pt x="1714" y="3309"/>
                  <a:pt x="1714" y="3309"/>
                  <a:pt x="1674" y="3249"/>
                </a:cubicBezTo>
                <a:cubicBezTo>
                  <a:pt x="1355" y="3008"/>
                  <a:pt x="996" y="2708"/>
                  <a:pt x="677" y="2407"/>
                </a:cubicBezTo>
                <a:cubicBezTo>
                  <a:pt x="478" y="2226"/>
                  <a:pt x="239" y="2046"/>
                  <a:pt x="0" y="1865"/>
                </a:cubicBezTo>
                <a:cubicBezTo>
                  <a:pt x="0" y="5054"/>
                  <a:pt x="0" y="5054"/>
                  <a:pt x="0" y="5054"/>
                </a:cubicBezTo>
                <a:cubicBezTo>
                  <a:pt x="0" y="5054"/>
                  <a:pt x="40" y="5114"/>
                  <a:pt x="40" y="5114"/>
                </a:cubicBezTo>
                <a:cubicBezTo>
                  <a:pt x="80" y="5174"/>
                  <a:pt x="120" y="5174"/>
                  <a:pt x="159" y="5235"/>
                </a:cubicBezTo>
                <a:cubicBezTo>
                  <a:pt x="159" y="5235"/>
                  <a:pt x="199" y="5295"/>
                  <a:pt x="239" y="5295"/>
                </a:cubicBezTo>
                <a:cubicBezTo>
                  <a:pt x="159" y="5295"/>
                  <a:pt x="80" y="5295"/>
                  <a:pt x="0" y="5295"/>
                </a:cubicBezTo>
                <a:cubicBezTo>
                  <a:pt x="0" y="6438"/>
                  <a:pt x="0" y="6438"/>
                  <a:pt x="0" y="6438"/>
                </a:cubicBezTo>
                <a:cubicBezTo>
                  <a:pt x="0" y="6438"/>
                  <a:pt x="0" y="6438"/>
                  <a:pt x="40" y="6438"/>
                </a:cubicBezTo>
                <a:cubicBezTo>
                  <a:pt x="40" y="6498"/>
                  <a:pt x="40" y="6498"/>
                  <a:pt x="80" y="6558"/>
                </a:cubicBezTo>
                <a:cubicBezTo>
                  <a:pt x="40" y="6558"/>
                  <a:pt x="40" y="6558"/>
                  <a:pt x="0" y="6558"/>
                </a:cubicBezTo>
                <a:cubicBezTo>
                  <a:pt x="0" y="6558"/>
                  <a:pt x="0" y="6558"/>
                  <a:pt x="0" y="6498"/>
                </a:cubicBezTo>
                <a:cubicBezTo>
                  <a:pt x="0" y="7581"/>
                  <a:pt x="0" y="7581"/>
                  <a:pt x="0" y="758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40" y="13237"/>
                  <a:pt x="80" y="1323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80" y="13297"/>
                  <a:pt x="4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778"/>
                  <a:pt x="0" y="13778"/>
                  <a:pt x="0" y="13778"/>
                </a:cubicBezTo>
                <a:cubicBezTo>
                  <a:pt x="518" y="13778"/>
                  <a:pt x="518" y="13778"/>
                  <a:pt x="518" y="13778"/>
                </a:cubicBezTo>
                <a:cubicBezTo>
                  <a:pt x="717" y="13899"/>
                  <a:pt x="917" y="14079"/>
                  <a:pt x="1116" y="14199"/>
                </a:cubicBezTo>
                <a:cubicBezTo>
                  <a:pt x="1674" y="14621"/>
                  <a:pt x="2272" y="14982"/>
                  <a:pt x="2790" y="15403"/>
                </a:cubicBezTo>
                <a:cubicBezTo>
                  <a:pt x="2790" y="15403"/>
                  <a:pt x="2790" y="15403"/>
                  <a:pt x="2790" y="15403"/>
                </a:cubicBezTo>
                <a:cubicBezTo>
                  <a:pt x="2869" y="15463"/>
                  <a:pt x="2909" y="15523"/>
                  <a:pt x="3029" y="15523"/>
                </a:cubicBezTo>
                <a:cubicBezTo>
                  <a:pt x="3108" y="15583"/>
                  <a:pt x="3148" y="15643"/>
                  <a:pt x="3228" y="15704"/>
                </a:cubicBezTo>
                <a:cubicBezTo>
                  <a:pt x="3188" y="15643"/>
                  <a:pt x="3069" y="15583"/>
                  <a:pt x="3069" y="15523"/>
                </a:cubicBezTo>
                <a:cubicBezTo>
                  <a:pt x="3029" y="15523"/>
                  <a:pt x="2989" y="15463"/>
                  <a:pt x="2989" y="15463"/>
                </a:cubicBezTo>
                <a:cubicBezTo>
                  <a:pt x="2949" y="15403"/>
                  <a:pt x="2869" y="15403"/>
                  <a:pt x="2869" y="15343"/>
                </a:cubicBezTo>
                <a:cubicBezTo>
                  <a:pt x="2949" y="15343"/>
                  <a:pt x="2790" y="15282"/>
                  <a:pt x="2830" y="15282"/>
                </a:cubicBezTo>
                <a:cubicBezTo>
                  <a:pt x="2869" y="15282"/>
                  <a:pt x="2909" y="15282"/>
                  <a:pt x="2909" y="15282"/>
                </a:cubicBezTo>
                <a:cubicBezTo>
                  <a:pt x="2909" y="15282"/>
                  <a:pt x="2830" y="15222"/>
                  <a:pt x="2790" y="15222"/>
                </a:cubicBezTo>
                <a:cubicBezTo>
                  <a:pt x="2750" y="15162"/>
                  <a:pt x="2670" y="15162"/>
                  <a:pt x="2670" y="15102"/>
                </a:cubicBezTo>
                <a:cubicBezTo>
                  <a:pt x="2710" y="15162"/>
                  <a:pt x="2790" y="15162"/>
                  <a:pt x="2830" y="15222"/>
                </a:cubicBezTo>
                <a:cubicBezTo>
                  <a:pt x="2869" y="15222"/>
                  <a:pt x="2869" y="15222"/>
                  <a:pt x="2869" y="15222"/>
                </a:cubicBezTo>
                <a:cubicBezTo>
                  <a:pt x="2790" y="15162"/>
                  <a:pt x="2750" y="15102"/>
                  <a:pt x="2670" y="15102"/>
                </a:cubicBezTo>
                <a:cubicBezTo>
                  <a:pt x="2630" y="15042"/>
                  <a:pt x="2590" y="14982"/>
                  <a:pt x="2511" y="14982"/>
                </a:cubicBezTo>
                <a:cubicBezTo>
                  <a:pt x="2511" y="14921"/>
                  <a:pt x="2551" y="14921"/>
                  <a:pt x="2551" y="14921"/>
                </a:cubicBezTo>
                <a:cubicBezTo>
                  <a:pt x="2630" y="14982"/>
                  <a:pt x="2710" y="15042"/>
                  <a:pt x="2790" y="15102"/>
                </a:cubicBezTo>
                <a:cubicBezTo>
                  <a:pt x="2949" y="15222"/>
                  <a:pt x="3148" y="15343"/>
                  <a:pt x="3348" y="15523"/>
                </a:cubicBezTo>
                <a:cubicBezTo>
                  <a:pt x="3348" y="15523"/>
                  <a:pt x="3387" y="15523"/>
                  <a:pt x="3387" y="15523"/>
                </a:cubicBezTo>
                <a:cubicBezTo>
                  <a:pt x="3427" y="15583"/>
                  <a:pt x="3507" y="15583"/>
                  <a:pt x="3547" y="15643"/>
                </a:cubicBezTo>
                <a:cubicBezTo>
                  <a:pt x="3587" y="15643"/>
                  <a:pt x="3627" y="15704"/>
                  <a:pt x="3706" y="15704"/>
                </a:cubicBezTo>
                <a:cubicBezTo>
                  <a:pt x="3786" y="15764"/>
                  <a:pt x="3826" y="15824"/>
                  <a:pt x="3945" y="15884"/>
                </a:cubicBezTo>
                <a:cubicBezTo>
                  <a:pt x="3945" y="15824"/>
                  <a:pt x="3866" y="15764"/>
                  <a:pt x="3746" y="15704"/>
                </a:cubicBezTo>
                <a:cubicBezTo>
                  <a:pt x="3587" y="15523"/>
                  <a:pt x="3427" y="15463"/>
                  <a:pt x="3268" y="15403"/>
                </a:cubicBezTo>
                <a:cubicBezTo>
                  <a:pt x="3069" y="15282"/>
                  <a:pt x="2909" y="15162"/>
                  <a:pt x="2710" y="15042"/>
                </a:cubicBezTo>
                <a:cubicBezTo>
                  <a:pt x="2590" y="14921"/>
                  <a:pt x="2431" y="14861"/>
                  <a:pt x="2311" y="14741"/>
                </a:cubicBezTo>
                <a:cubicBezTo>
                  <a:pt x="2232" y="14681"/>
                  <a:pt x="2152" y="14621"/>
                  <a:pt x="2072" y="14560"/>
                </a:cubicBezTo>
                <a:cubicBezTo>
                  <a:pt x="2032" y="14500"/>
                  <a:pt x="1953" y="14440"/>
                  <a:pt x="1913" y="14440"/>
                </a:cubicBezTo>
                <a:cubicBezTo>
                  <a:pt x="1993" y="14440"/>
                  <a:pt x="2032" y="14500"/>
                  <a:pt x="2112" y="14560"/>
                </a:cubicBezTo>
                <a:cubicBezTo>
                  <a:pt x="2112" y="14560"/>
                  <a:pt x="2152" y="14560"/>
                  <a:pt x="2192" y="14560"/>
                </a:cubicBezTo>
                <a:cubicBezTo>
                  <a:pt x="2192" y="14560"/>
                  <a:pt x="2192" y="14560"/>
                  <a:pt x="2192" y="14560"/>
                </a:cubicBezTo>
                <a:cubicBezTo>
                  <a:pt x="2192" y="14560"/>
                  <a:pt x="2112" y="14500"/>
                  <a:pt x="2032" y="14440"/>
                </a:cubicBezTo>
                <a:cubicBezTo>
                  <a:pt x="2032" y="14440"/>
                  <a:pt x="1993" y="14440"/>
                  <a:pt x="1993" y="14380"/>
                </a:cubicBezTo>
                <a:cubicBezTo>
                  <a:pt x="1913" y="14380"/>
                  <a:pt x="1873" y="14320"/>
                  <a:pt x="1833" y="14260"/>
                </a:cubicBezTo>
                <a:cubicBezTo>
                  <a:pt x="1754" y="14260"/>
                  <a:pt x="1714" y="14260"/>
                  <a:pt x="1634" y="14199"/>
                </a:cubicBezTo>
                <a:cubicBezTo>
                  <a:pt x="1634" y="14199"/>
                  <a:pt x="1634" y="14139"/>
                  <a:pt x="1634" y="14139"/>
                </a:cubicBezTo>
                <a:cubicBezTo>
                  <a:pt x="1554" y="14079"/>
                  <a:pt x="1514" y="14019"/>
                  <a:pt x="1395" y="14019"/>
                </a:cubicBezTo>
                <a:cubicBezTo>
                  <a:pt x="1315" y="13959"/>
                  <a:pt x="1235" y="13838"/>
                  <a:pt x="1116" y="13778"/>
                </a:cubicBezTo>
                <a:cubicBezTo>
                  <a:pt x="1116" y="13778"/>
                  <a:pt x="1116" y="13778"/>
                  <a:pt x="1116" y="13778"/>
                </a:cubicBezTo>
                <a:cubicBezTo>
                  <a:pt x="1315" y="13778"/>
                  <a:pt x="1315" y="13778"/>
                  <a:pt x="1315" y="13778"/>
                </a:cubicBezTo>
                <a:cubicBezTo>
                  <a:pt x="1634" y="14019"/>
                  <a:pt x="1953" y="14199"/>
                  <a:pt x="2272" y="14440"/>
                </a:cubicBezTo>
                <a:cubicBezTo>
                  <a:pt x="2311" y="14440"/>
                  <a:pt x="2351" y="14440"/>
                  <a:pt x="2391" y="14500"/>
                </a:cubicBezTo>
                <a:cubicBezTo>
                  <a:pt x="2511" y="14560"/>
                  <a:pt x="2630" y="14681"/>
                  <a:pt x="2750" y="14741"/>
                </a:cubicBezTo>
                <a:cubicBezTo>
                  <a:pt x="2790" y="14801"/>
                  <a:pt x="2830" y="14801"/>
                  <a:pt x="2830" y="14801"/>
                </a:cubicBezTo>
                <a:cubicBezTo>
                  <a:pt x="2869" y="14801"/>
                  <a:pt x="2909" y="14801"/>
                  <a:pt x="2949" y="14801"/>
                </a:cubicBezTo>
                <a:cubicBezTo>
                  <a:pt x="3467" y="15162"/>
                  <a:pt x="3906" y="15583"/>
                  <a:pt x="4463" y="15944"/>
                </a:cubicBezTo>
                <a:cubicBezTo>
                  <a:pt x="4463" y="16004"/>
                  <a:pt x="4543" y="16065"/>
                  <a:pt x="4623" y="16125"/>
                </a:cubicBezTo>
                <a:cubicBezTo>
                  <a:pt x="4663" y="16125"/>
                  <a:pt x="4663" y="16185"/>
                  <a:pt x="4822" y="16185"/>
                </a:cubicBezTo>
                <a:cubicBezTo>
                  <a:pt x="4862" y="16185"/>
                  <a:pt x="4942" y="16245"/>
                  <a:pt x="4982" y="16305"/>
                </a:cubicBezTo>
                <a:cubicBezTo>
                  <a:pt x="5181" y="16426"/>
                  <a:pt x="5300" y="16546"/>
                  <a:pt x="5539" y="16666"/>
                </a:cubicBezTo>
                <a:cubicBezTo>
                  <a:pt x="5460" y="16606"/>
                  <a:pt x="5300" y="16486"/>
                  <a:pt x="5300" y="16426"/>
                </a:cubicBezTo>
                <a:cubicBezTo>
                  <a:pt x="5699" y="16666"/>
                  <a:pt x="6058" y="16907"/>
                  <a:pt x="6376" y="17208"/>
                </a:cubicBezTo>
                <a:cubicBezTo>
                  <a:pt x="6456" y="17268"/>
                  <a:pt x="6536" y="17328"/>
                  <a:pt x="6695" y="17388"/>
                </a:cubicBezTo>
                <a:cubicBezTo>
                  <a:pt x="6695" y="17388"/>
                  <a:pt x="6735" y="17448"/>
                  <a:pt x="6735" y="17448"/>
                </a:cubicBezTo>
                <a:cubicBezTo>
                  <a:pt x="6815" y="17509"/>
                  <a:pt x="7014" y="17629"/>
                  <a:pt x="709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094" y="17749"/>
                </a:cubicBezTo>
                <a:cubicBezTo>
                  <a:pt x="7213" y="17870"/>
                  <a:pt x="7413" y="17990"/>
                  <a:pt x="7572" y="18110"/>
                </a:cubicBezTo>
                <a:cubicBezTo>
                  <a:pt x="7771" y="18231"/>
                  <a:pt x="7970" y="18411"/>
                  <a:pt x="8050" y="18531"/>
                </a:cubicBezTo>
                <a:cubicBezTo>
                  <a:pt x="8090" y="18592"/>
                  <a:pt x="8130" y="18592"/>
                  <a:pt x="8130" y="18592"/>
                </a:cubicBezTo>
                <a:cubicBezTo>
                  <a:pt x="8289" y="18712"/>
                  <a:pt x="8528" y="18892"/>
                  <a:pt x="8688" y="19013"/>
                </a:cubicBezTo>
                <a:cubicBezTo>
                  <a:pt x="8728" y="19073"/>
                  <a:pt x="8807" y="19133"/>
                  <a:pt x="8927" y="19133"/>
                </a:cubicBezTo>
                <a:cubicBezTo>
                  <a:pt x="8967" y="19133"/>
                  <a:pt x="9007" y="19193"/>
                  <a:pt x="9086" y="19253"/>
                </a:cubicBezTo>
                <a:cubicBezTo>
                  <a:pt x="9086" y="19253"/>
                  <a:pt x="9126" y="19253"/>
                  <a:pt x="9126" y="19253"/>
                </a:cubicBezTo>
                <a:cubicBezTo>
                  <a:pt x="9126" y="19253"/>
                  <a:pt x="9126" y="19253"/>
                  <a:pt x="9126" y="19253"/>
                </a:cubicBezTo>
                <a:cubicBezTo>
                  <a:pt x="9007" y="19073"/>
                  <a:pt x="8807" y="18953"/>
                  <a:pt x="8608" y="18832"/>
                </a:cubicBezTo>
                <a:cubicBezTo>
                  <a:pt x="8528" y="18772"/>
                  <a:pt x="8409" y="18712"/>
                  <a:pt x="8409" y="18652"/>
                </a:cubicBezTo>
                <a:cubicBezTo>
                  <a:pt x="8130" y="18592"/>
                  <a:pt x="8329" y="18531"/>
                  <a:pt x="8130" y="18411"/>
                </a:cubicBezTo>
                <a:cubicBezTo>
                  <a:pt x="8130" y="18411"/>
                  <a:pt x="8130" y="18411"/>
                  <a:pt x="8130" y="18411"/>
                </a:cubicBezTo>
                <a:cubicBezTo>
                  <a:pt x="8090" y="18351"/>
                  <a:pt x="8090" y="18291"/>
                  <a:pt x="7970" y="18231"/>
                </a:cubicBezTo>
                <a:cubicBezTo>
                  <a:pt x="7851" y="18170"/>
                  <a:pt x="7692" y="18050"/>
                  <a:pt x="7612" y="17990"/>
                </a:cubicBezTo>
                <a:cubicBezTo>
                  <a:pt x="7532" y="17870"/>
                  <a:pt x="7492" y="17930"/>
                  <a:pt x="7413" y="17930"/>
                </a:cubicBezTo>
                <a:cubicBezTo>
                  <a:pt x="7413" y="17870"/>
                  <a:pt x="7492" y="17870"/>
                  <a:pt x="7373" y="17809"/>
                </a:cubicBezTo>
                <a:cubicBezTo>
                  <a:pt x="7373" y="17749"/>
                  <a:pt x="7213" y="17689"/>
                  <a:pt x="7213" y="17629"/>
                </a:cubicBezTo>
                <a:cubicBezTo>
                  <a:pt x="7213" y="17629"/>
                  <a:pt x="7253" y="17629"/>
                  <a:pt x="7253" y="17629"/>
                </a:cubicBezTo>
                <a:cubicBezTo>
                  <a:pt x="7333" y="17629"/>
                  <a:pt x="7293" y="17629"/>
                  <a:pt x="7293" y="17569"/>
                </a:cubicBezTo>
                <a:cubicBezTo>
                  <a:pt x="7452" y="17629"/>
                  <a:pt x="7572" y="17749"/>
                  <a:pt x="7572" y="17749"/>
                </a:cubicBezTo>
                <a:cubicBezTo>
                  <a:pt x="7572" y="17870"/>
                  <a:pt x="7652" y="17870"/>
                  <a:pt x="7811" y="17930"/>
                </a:cubicBezTo>
                <a:cubicBezTo>
                  <a:pt x="7891" y="17990"/>
                  <a:pt x="7970" y="18050"/>
                  <a:pt x="8010" y="18110"/>
                </a:cubicBezTo>
                <a:cubicBezTo>
                  <a:pt x="8050" y="18110"/>
                  <a:pt x="8130" y="18170"/>
                  <a:pt x="8210" y="18170"/>
                </a:cubicBezTo>
                <a:cubicBezTo>
                  <a:pt x="8210" y="18231"/>
                  <a:pt x="8210" y="18231"/>
                  <a:pt x="8249" y="18231"/>
                </a:cubicBezTo>
                <a:cubicBezTo>
                  <a:pt x="8369" y="18291"/>
                  <a:pt x="8528" y="1841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768" y="18592"/>
                  <a:pt x="8887" y="18652"/>
                  <a:pt x="8967" y="18712"/>
                </a:cubicBezTo>
                <a:cubicBezTo>
                  <a:pt x="9126" y="18772"/>
                  <a:pt x="9246" y="18892"/>
                  <a:pt x="9405" y="19013"/>
                </a:cubicBezTo>
                <a:cubicBezTo>
                  <a:pt x="9365" y="18892"/>
                  <a:pt x="8967" y="18712"/>
                  <a:pt x="9046" y="18652"/>
                </a:cubicBezTo>
                <a:cubicBezTo>
                  <a:pt x="9086" y="18652"/>
                  <a:pt x="9086" y="18592"/>
                  <a:pt x="9086" y="18592"/>
                </a:cubicBezTo>
                <a:cubicBezTo>
                  <a:pt x="9086" y="18592"/>
                  <a:pt x="9086" y="18531"/>
                  <a:pt x="9046" y="18531"/>
                </a:cubicBezTo>
                <a:cubicBezTo>
                  <a:pt x="8967" y="18531"/>
                  <a:pt x="8887" y="18471"/>
                  <a:pt x="8768" y="18411"/>
                </a:cubicBezTo>
                <a:cubicBezTo>
                  <a:pt x="8768" y="18411"/>
                  <a:pt x="8728" y="18351"/>
                  <a:pt x="8688" y="18351"/>
                </a:cubicBezTo>
                <a:cubicBezTo>
                  <a:pt x="8648" y="18351"/>
                  <a:pt x="8608" y="18291"/>
                  <a:pt x="8608" y="18291"/>
                </a:cubicBezTo>
                <a:cubicBezTo>
                  <a:pt x="8369" y="18110"/>
                  <a:pt x="8210" y="17930"/>
                  <a:pt x="8050" y="17809"/>
                </a:cubicBezTo>
                <a:cubicBezTo>
                  <a:pt x="8130" y="17809"/>
                  <a:pt x="8210" y="17870"/>
                  <a:pt x="8289" y="17930"/>
                </a:cubicBezTo>
                <a:cubicBezTo>
                  <a:pt x="8289" y="17870"/>
                  <a:pt x="8130" y="17809"/>
                  <a:pt x="8090" y="17749"/>
                </a:cubicBezTo>
                <a:cubicBezTo>
                  <a:pt x="8090" y="17749"/>
                  <a:pt x="8090" y="17749"/>
                  <a:pt x="8130" y="17749"/>
                </a:cubicBezTo>
                <a:cubicBezTo>
                  <a:pt x="8130" y="17749"/>
                  <a:pt x="8130" y="17749"/>
                  <a:pt x="8130" y="17749"/>
                </a:cubicBezTo>
                <a:cubicBezTo>
                  <a:pt x="8130" y="17749"/>
                  <a:pt x="8130" y="17689"/>
                  <a:pt x="8170" y="17749"/>
                </a:cubicBezTo>
                <a:cubicBezTo>
                  <a:pt x="8289" y="17809"/>
                  <a:pt x="8329" y="17809"/>
                  <a:pt x="8369" y="17809"/>
                </a:cubicBezTo>
                <a:cubicBezTo>
                  <a:pt x="8409" y="17749"/>
                  <a:pt x="8329" y="17749"/>
                  <a:pt x="8289" y="17689"/>
                </a:cubicBezTo>
                <a:cubicBezTo>
                  <a:pt x="8170" y="17629"/>
                  <a:pt x="8050" y="17569"/>
                  <a:pt x="8010" y="17509"/>
                </a:cubicBezTo>
                <a:cubicBezTo>
                  <a:pt x="7931" y="17388"/>
                  <a:pt x="7851" y="17388"/>
                  <a:pt x="7771" y="17388"/>
                </a:cubicBezTo>
                <a:cubicBezTo>
                  <a:pt x="7692" y="17328"/>
                  <a:pt x="7612" y="17268"/>
                  <a:pt x="7452" y="17148"/>
                </a:cubicBezTo>
                <a:cubicBezTo>
                  <a:pt x="7532" y="17268"/>
                  <a:pt x="7612" y="17328"/>
                  <a:pt x="7771" y="17388"/>
                </a:cubicBezTo>
                <a:cubicBezTo>
                  <a:pt x="7851" y="17448"/>
                  <a:pt x="7931" y="17509"/>
                  <a:pt x="8010" y="17569"/>
                </a:cubicBezTo>
                <a:cubicBezTo>
                  <a:pt x="8090" y="17629"/>
                  <a:pt x="8090" y="17689"/>
                  <a:pt x="8010" y="17689"/>
                </a:cubicBezTo>
                <a:cubicBezTo>
                  <a:pt x="7931" y="17629"/>
                  <a:pt x="7811" y="17509"/>
                  <a:pt x="7771" y="17629"/>
                </a:cubicBezTo>
                <a:cubicBezTo>
                  <a:pt x="7771" y="17569"/>
                  <a:pt x="7731" y="17569"/>
                  <a:pt x="7692" y="17569"/>
                </a:cubicBezTo>
                <a:cubicBezTo>
                  <a:pt x="7692" y="17509"/>
                  <a:pt x="7612" y="17448"/>
                  <a:pt x="7532" y="17448"/>
                </a:cubicBezTo>
                <a:cubicBezTo>
                  <a:pt x="7333" y="17268"/>
                  <a:pt x="7094" y="17087"/>
                  <a:pt x="6855" y="16907"/>
                </a:cubicBezTo>
                <a:cubicBezTo>
                  <a:pt x="6735" y="16787"/>
                  <a:pt x="6655" y="16666"/>
                  <a:pt x="6456" y="16546"/>
                </a:cubicBezTo>
                <a:cubicBezTo>
                  <a:pt x="6376" y="16426"/>
                  <a:pt x="6137" y="16305"/>
                  <a:pt x="6058" y="16185"/>
                </a:cubicBezTo>
                <a:cubicBezTo>
                  <a:pt x="6018" y="16185"/>
                  <a:pt x="5938" y="16125"/>
                  <a:pt x="5898" y="16065"/>
                </a:cubicBezTo>
                <a:cubicBezTo>
                  <a:pt x="5858" y="16004"/>
                  <a:pt x="5818" y="16004"/>
                  <a:pt x="5818" y="15944"/>
                </a:cubicBezTo>
                <a:cubicBezTo>
                  <a:pt x="5779" y="15944"/>
                  <a:pt x="5779" y="15884"/>
                  <a:pt x="5739" y="15884"/>
                </a:cubicBezTo>
                <a:cubicBezTo>
                  <a:pt x="5818" y="15944"/>
                  <a:pt x="5898" y="16004"/>
                  <a:pt x="5978" y="16065"/>
                </a:cubicBezTo>
                <a:cubicBezTo>
                  <a:pt x="6058" y="16065"/>
                  <a:pt x="6058" y="16125"/>
                  <a:pt x="6137" y="16125"/>
                </a:cubicBezTo>
                <a:cubicBezTo>
                  <a:pt x="6177" y="16185"/>
                  <a:pt x="6257" y="16185"/>
                  <a:pt x="6297" y="16245"/>
                </a:cubicBezTo>
                <a:cubicBezTo>
                  <a:pt x="6297" y="16185"/>
                  <a:pt x="6297" y="16185"/>
                  <a:pt x="6337" y="16185"/>
                </a:cubicBezTo>
                <a:cubicBezTo>
                  <a:pt x="6456" y="16245"/>
                  <a:pt x="6536" y="16365"/>
                  <a:pt x="6695" y="16426"/>
                </a:cubicBezTo>
                <a:cubicBezTo>
                  <a:pt x="6775" y="16486"/>
                  <a:pt x="6855" y="16546"/>
                  <a:pt x="6894" y="16606"/>
                </a:cubicBezTo>
                <a:cubicBezTo>
                  <a:pt x="6894" y="16606"/>
                  <a:pt x="6855" y="16606"/>
                  <a:pt x="6894" y="16666"/>
                </a:cubicBezTo>
                <a:cubicBezTo>
                  <a:pt x="6974" y="16666"/>
                  <a:pt x="6974" y="16666"/>
                  <a:pt x="7014" y="16666"/>
                </a:cubicBezTo>
                <a:cubicBezTo>
                  <a:pt x="7054" y="16666"/>
                  <a:pt x="7094" y="16726"/>
                  <a:pt x="7173" y="16787"/>
                </a:cubicBezTo>
                <a:cubicBezTo>
                  <a:pt x="7173" y="16787"/>
                  <a:pt x="7173" y="16787"/>
                  <a:pt x="7173" y="16787"/>
                </a:cubicBezTo>
                <a:cubicBezTo>
                  <a:pt x="7413" y="17027"/>
                  <a:pt x="7811" y="17268"/>
                  <a:pt x="8130" y="17509"/>
                </a:cubicBezTo>
                <a:cubicBezTo>
                  <a:pt x="8289" y="17629"/>
                  <a:pt x="8449" y="17809"/>
                  <a:pt x="8608" y="17930"/>
                </a:cubicBezTo>
                <a:cubicBezTo>
                  <a:pt x="8688" y="17990"/>
                  <a:pt x="8807" y="18110"/>
                  <a:pt x="8927" y="18170"/>
                </a:cubicBezTo>
                <a:cubicBezTo>
                  <a:pt x="8967" y="18231"/>
                  <a:pt x="8967" y="18291"/>
                  <a:pt x="9086" y="18291"/>
                </a:cubicBezTo>
                <a:cubicBezTo>
                  <a:pt x="9286" y="18351"/>
                  <a:pt x="9166" y="18231"/>
                  <a:pt x="9166" y="18231"/>
                </a:cubicBezTo>
                <a:cubicBezTo>
                  <a:pt x="9206" y="18231"/>
                  <a:pt x="9246" y="18291"/>
                  <a:pt x="9325" y="18291"/>
                </a:cubicBezTo>
                <a:cubicBezTo>
                  <a:pt x="9246" y="18231"/>
                  <a:pt x="9126" y="18110"/>
                  <a:pt x="9007" y="17990"/>
                </a:cubicBezTo>
                <a:cubicBezTo>
                  <a:pt x="9046" y="17990"/>
                  <a:pt x="9086" y="17990"/>
                  <a:pt x="9007" y="17930"/>
                </a:cubicBezTo>
                <a:cubicBezTo>
                  <a:pt x="8887" y="17870"/>
                  <a:pt x="8807" y="1780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768" y="17689"/>
                  <a:pt x="8568" y="17629"/>
                </a:cubicBezTo>
                <a:cubicBezTo>
                  <a:pt x="8528" y="17569"/>
                  <a:pt x="8449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728" y="17629"/>
                  <a:pt x="8887" y="17809"/>
                  <a:pt x="9166" y="17930"/>
                </a:cubicBezTo>
                <a:cubicBezTo>
                  <a:pt x="9206" y="17990"/>
                  <a:pt x="9246" y="17990"/>
                  <a:pt x="9286" y="18050"/>
                </a:cubicBezTo>
                <a:cubicBezTo>
                  <a:pt x="9405" y="18050"/>
                  <a:pt x="9246" y="17990"/>
                  <a:pt x="9246" y="17990"/>
                </a:cubicBezTo>
                <a:cubicBezTo>
                  <a:pt x="9286" y="17990"/>
                  <a:pt x="9325" y="17930"/>
                  <a:pt x="9365" y="17930"/>
                </a:cubicBezTo>
                <a:cubicBezTo>
                  <a:pt x="9525" y="18050"/>
                  <a:pt x="9604" y="18110"/>
                  <a:pt x="9724" y="18231"/>
                </a:cubicBezTo>
                <a:cubicBezTo>
                  <a:pt x="9804" y="18291"/>
                  <a:pt x="9883" y="18351"/>
                  <a:pt x="9963" y="18351"/>
                </a:cubicBezTo>
                <a:cubicBezTo>
                  <a:pt x="10083" y="18411"/>
                  <a:pt x="9844" y="18291"/>
                  <a:pt x="9804" y="18231"/>
                </a:cubicBezTo>
                <a:cubicBezTo>
                  <a:pt x="9804" y="18231"/>
                  <a:pt x="9804" y="18231"/>
                  <a:pt x="9804" y="18170"/>
                </a:cubicBezTo>
                <a:cubicBezTo>
                  <a:pt x="9804" y="18170"/>
                  <a:pt x="9804" y="18170"/>
                  <a:pt x="9804" y="18170"/>
                </a:cubicBezTo>
                <a:cubicBezTo>
                  <a:pt x="9844" y="18170"/>
                  <a:pt x="9844" y="18170"/>
                  <a:pt x="9883" y="18170"/>
                </a:cubicBezTo>
                <a:cubicBezTo>
                  <a:pt x="9764" y="18110"/>
                  <a:pt x="9565" y="17990"/>
                  <a:pt x="9485" y="17930"/>
                </a:cubicBezTo>
                <a:cubicBezTo>
                  <a:pt x="9445" y="17870"/>
                  <a:pt x="9445" y="17870"/>
                  <a:pt x="9405" y="17809"/>
                </a:cubicBezTo>
                <a:cubicBezTo>
                  <a:pt x="9405" y="17809"/>
                  <a:pt x="9445" y="17809"/>
                  <a:pt x="9485" y="17809"/>
                </a:cubicBezTo>
                <a:cubicBezTo>
                  <a:pt x="9485" y="17809"/>
                  <a:pt x="9485" y="17809"/>
                  <a:pt x="9445" y="17749"/>
                </a:cubicBezTo>
                <a:cubicBezTo>
                  <a:pt x="9206" y="17569"/>
                  <a:pt x="9206" y="17569"/>
                  <a:pt x="9445" y="17569"/>
                </a:cubicBezTo>
                <a:cubicBezTo>
                  <a:pt x="9525" y="17569"/>
                  <a:pt x="9525" y="17629"/>
                  <a:pt x="9644" y="17629"/>
                </a:cubicBezTo>
                <a:cubicBezTo>
                  <a:pt x="9724" y="17629"/>
                  <a:pt x="9604" y="17569"/>
                  <a:pt x="9565" y="17569"/>
                </a:cubicBezTo>
                <a:cubicBezTo>
                  <a:pt x="9525" y="17509"/>
                  <a:pt x="9525" y="17448"/>
                  <a:pt x="9604" y="17509"/>
                </a:cubicBezTo>
                <a:cubicBezTo>
                  <a:pt x="9844" y="17629"/>
                  <a:pt x="10083" y="17689"/>
                  <a:pt x="10282" y="17870"/>
                </a:cubicBezTo>
                <a:cubicBezTo>
                  <a:pt x="10282" y="17870"/>
                  <a:pt x="10322" y="17870"/>
                  <a:pt x="10282" y="17870"/>
                </a:cubicBezTo>
                <a:cubicBezTo>
                  <a:pt x="10282" y="17870"/>
                  <a:pt x="10202" y="17809"/>
                  <a:pt x="10162" y="17870"/>
                </a:cubicBezTo>
                <a:cubicBezTo>
                  <a:pt x="10362" y="18050"/>
                  <a:pt x="10760" y="18170"/>
                  <a:pt x="10959" y="18351"/>
                </a:cubicBezTo>
                <a:cubicBezTo>
                  <a:pt x="11039" y="18471"/>
                  <a:pt x="11159" y="18531"/>
                  <a:pt x="11318" y="18652"/>
                </a:cubicBezTo>
                <a:cubicBezTo>
                  <a:pt x="11358" y="18712"/>
                  <a:pt x="11398" y="18712"/>
                  <a:pt x="11477" y="18712"/>
                </a:cubicBezTo>
                <a:cubicBezTo>
                  <a:pt x="11557" y="18712"/>
                  <a:pt x="11517" y="18652"/>
                  <a:pt x="11438" y="18652"/>
                </a:cubicBezTo>
                <a:cubicBezTo>
                  <a:pt x="11278" y="18531"/>
                  <a:pt x="11438" y="18592"/>
                  <a:pt x="11438" y="18531"/>
                </a:cubicBezTo>
                <a:cubicBezTo>
                  <a:pt x="11477" y="18531"/>
                  <a:pt x="11517" y="18531"/>
                  <a:pt x="11517" y="18592"/>
                </a:cubicBezTo>
                <a:cubicBezTo>
                  <a:pt x="11438" y="18531"/>
                  <a:pt x="11438" y="18411"/>
                  <a:pt x="11238" y="18411"/>
                </a:cubicBezTo>
                <a:cubicBezTo>
                  <a:pt x="11199" y="18411"/>
                  <a:pt x="11278" y="18471"/>
                  <a:pt x="11278" y="18471"/>
                </a:cubicBezTo>
                <a:cubicBezTo>
                  <a:pt x="11159" y="18471"/>
                  <a:pt x="11159" y="18411"/>
                  <a:pt x="11079" y="18351"/>
                </a:cubicBezTo>
                <a:cubicBezTo>
                  <a:pt x="10880" y="18231"/>
                  <a:pt x="10880" y="18170"/>
                  <a:pt x="10680" y="18050"/>
                </a:cubicBezTo>
                <a:cubicBezTo>
                  <a:pt x="10601" y="17990"/>
                  <a:pt x="10521" y="17930"/>
                  <a:pt x="10441" y="17870"/>
                </a:cubicBezTo>
                <a:cubicBezTo>
                  <a:pt x="10441" y="17809"/>
                  <a:pt x="10481" y="17809"/>
                  <a:pt x="10441" y="17749"/>
                </a:cubicBezTo>
                <a:cubicBezTo>
                  <a:pt x="10362" y="17689"/>
                  <a:pt x="10282" y="17629"/>
                  <a:pt x="10202" y="17569"/>
                </a:cubicBezTo>
                <a:cubicBezTo>
                  <a:pt x="10202" y="17569"/>
                  <a:pt x="10162" y="17569"/>
                  <a:pt x="10162" y="17569"/>
                </a:cubicBezTo>
                <a:cubicBezTo>
                  <a:pt x="10242" y="17629"/>
                  <a:pt x="10322" y="17689"/>
                  <a:pt x="10401" y="17749"/>
                </a:cubicBezTo>
                <a:cubicBezTo>
                  <a:pt x="10202" y="17689"/>
                  <a:pt x="10162" y="17629"/>
                  <a:pt x="10043" y="17569"/>
                </a:cubicBezTo>
                <a:cubicBezTo>
                  <a:pt x="10003" y="17448"/>
                  <a:pt x="9764" y="17328"/>
                  <a:pt x="9644" y="17268"/>
                </a:cubicBezTo>
                <a:cubicBezTo>
                  <a:pt x="9644" y="17208"/>
                  <a:pt x="9604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405" y="17148"/>
                  <a:pt x="9325" y="1702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086" y="16847"/>
                  <a:pt x="9007" y="16787"/>
                  <a:pt x="8927" y="16787"/>
                </a:cubicBezTo>
                <a:cubicBezTo>
                  <a:pt x="8887" y="16666"/>
                  <a:pt x="8768" y="16606"/>
                  <a:pt x="8648" y="16546"/>
                </a:cubicBezTo>
                <a:cubicBezTo>
                  <a:pt x="8568" y="16486"/>
                  <a:pt x="8528" y="16426"/>
                  <a:pt x="8449" y="16426"/>
                </a:cubicBezTo>
                <a:cubicBezTo>
                  <a:pt x="8449" y="16365"/>
                  <a:pt x="8449" y="16365"/>
                  <a:pt x="8449" y="16365"/>
                </a:cubicBezTo>
                <a:cubicBezTo>
                  <a:pt x="8369" y="16305"/>
                  <a:pt x="8249" y="16245"/>
                  <a:pt x="8289" y="16185"/>
                </a:cubicBezTo>
                <a:cubicBezTo>
                  <a:pt x="8528" y="16305"/>
                  <a:pt x="8688" y="16486"/>
                  <a:pt x="8967" y="16606"/>
                </a:cubicBezTo>
                <a:cubicBezTo>
                  <a:pt x="9405" y="16967"/>
                  <a:pt x="9804" y="17268"/>
                  <a:pt x="10242" y="17569"/>
                </a:cubicBezTo>
                <a:cubicBezTo>
                  <a:pt x="10282" y="17569"/>
                  <a:pt x="10362" y="17629"/>
                  <a:pt x="10401" y="17629"/>
                </a:cubicBezTo>
                <a:cubicBezTo>
                  <a:pt x="10441" y="17689"/>
                  <a:pt x="10441" y="17689"/>
                  <a:pt x="10481" y="17689"/>
                </a:cubicBezTo>
                <a:cubicBezTo>
                  <a:pt x="10720" y="17870"/>
                  <a:pt x="10920" y="18050"/>
                  <a:pt x="11159" y="18170"/>
                </a:cubicBezTo>
                <a:cubicBezTo>
                  <a:pt x="11398" y="18351"/>
                  <a:pt x="11677" y="18531"/>
                  <a:pt x="11836" y="18712"/>
                </a:cubicBezTo>
                <a:cubicBezTo>
                  <a:pt x="11876" y="18772"/>
                  <a:pt x="11996" y="18832"/>
                  <a:pt x="12075" y="18953"/>
                </a:cubicBezTo>
                <a:cubicBezTo>
                  <a:pt x="12035" y="18892"/>
                  <a:pt x="11996" y="18892"/>
                  <a:pt x="11956" y="18892"/>
                </a:cubicBezTo>
                <a:cubicBezTo>
                  <a:pt x="11996" y="18953"/>
                  <a:pt x="12035" y="18953"/>
                  <a:pt x="12115" y="19013"/>
                </a:cubicBezTo>
                <a:cubicBezTo>
                  <a:pt x="12155" y="19013"/>
                  <a:pt x="12115" y="18953"/>
                  <a:pt x="12115" y="18953"/>
                </a:cubicBezTo>
                <a:cubicBezTo>
                  <a:pt x="12155" y="18953"/>
                  <a:pt x="12195" y="19013"/>
                  <a:pt x="12314" y="19013"/>
                </a:cubicBezTo>
                <a:cubicBezTo>
                  <a:pt x="12115" y="18892"/>
                  <a:pt x="12075" y="18832"/>
                  <a:pt x="11916" y="18712"/>
                </a:cubicBezTo>
                <a:cubicBezTo>
                  <a:pt x="11836" y="18652"/>
                  <a:pt x="11796" y="18592"/>
                  <a:pt x="11717" y="18531"/>
                </a:cubicBezTo>
                <a:cubicBezTo>
                  <a:pt x="11557" y="18411"/>
                  <a:pt x="11318" y="18231"/>
                  <a:pt x="11159" y="18050"/>
                </a:cubicBezTo>
                <a:cubicBezTo>
                  <a:pt x="11199" y="18050"/>
                  <a:pt x="11159" y="18050"/>
                  <a:pt x="11159" y="17990"/>
                </a:cubicBezTo>
                <a:cubicBezTo>
                  <a:pt x="11119" y="17990"/>
                  <a:pt x="11119" y="17930"/>
                  <a:pt x="11159" y="17930"/>
                </a:cubicBezTo>
                <a:cubicBezTo>
                  <a:pt x="11238" y="17930"/>
                  <a:pt x="11318" y="17990"/>
                  <a:pt x="11358" y="18050"/>
                </a:cubicBezTo>
                <a:cubicBezTo>
                  <a:pt x="11477" y="18110"/>
                  <a:pt x="11637" y="18170"/>
                  <a:pt x="11796" y="18231"/>
                </a:cubicBezTo>
                <a:cubicBezTo>
                  <a:pt x="11956" y="18351"/>
                  <a:pt x="12035" y="18291"/>
                  <a:pt x="12115" y="18291"/>
                </a:cubicBezTo>
                <a:cubicBezTo>
                  <a:pt x="12115" y="18291"/>
                  <a:pt x="12195" y="18291"/>
                  <a:pt x="12235" y="18291"/>
                </a:cubicBezTo>
                <a:cubicBezTo>
                  <a:pt x="12275" y="18351"/>
                  <a:pt x="12275" y="18351"/>
                  <a:pt x="12195" y="18351"/>
                </a:cubicBezTo>
                <a:cubicBezTo>
                  <a:pt x="12075" y="18351"/>
                  <a:pt x="12115" y="18411"/>
                  <a:pt x="12035" y="18411"/>
                </a:cubicBezTo>
                <a:cubicBezTo>
                  <a:pt x="12195" y="18471"/>
                  <a:pt x="12354" y="18531"/>
                  <a:pt x="12514" y="18652"/>
                </a:cubicBezTo>
                <a:cubicBezTo>
                  <a:pt x="12474" y="18592"/>
                  <a:pt x="12434" y="18531"/>
                  <a:pt x="12434" y="18471"/>
                </a:cubicBezTo>
                <a:cubicBezTo>
                  <a:pt x="12514" y="18531"/>
                  <a:pt x="12713" y="18592"/>
                  <a:pt x="12673" y="18471"/>
                </a:cubicBezTo>
                <a:cubicBezTo>
                  <a:pt x="12633" y="18351"/>
                  <a:pt x="12633" y="18351"/>
                  <a:pt x="12793" y="18351"/>
                </a:cubicBezTo>
                <a:cubicBezTo>
                  <a:pt x="12633" y="18291"/>
                  <a:pt x="12514" y="18170"/>
                  <a:pt x="12354" y="18170"/>
                </a:cubicBezTo>
                <a:cubicBezTo>
                  <a:pt x="12354" y="18170"/>
                  <a:pt x="12314" y="18170"/>
                  <a:pt x="12314" y="18170"/>
                </a:cubicBezTo>
                <a:cubicBezTo>
                  <a:pt x="12314" y="18110"/>
                  <a:pt x="12314" y="18110"/>
                  <a:pt x="12354" y="18110"/>
                </a:cubicBezTo>
                <a:cubicBezTo>
                  <a:pt x="12434" y="18110"/>
                  <a:pt x="12354" y="18050"/>
                  <a:pt x="12314" y="18050"/>
                </a:cubicBezTo>
                <a:cubicBezTo>
                  <a:pt x="12275" y="18050"/>
                  <a:pt x="12275" y="18050"/>
                  <a:pt x="12275" y="17990"/>
                </a:cubicBezTo>
                <a:cubicBezTo>
                  <a:pt x="12275" y="17990"/>
                  <a:pt x="12275" y="17990"/>
                  <a:pt x="12195" y="17930"/>
                </a:cubicBezTo>
                <a:cubicBezTo>
                  <a:pt x="12115" y="17870"/>
                  <a:pt x="12115" y="17870"/>
                  <a:pt x="12195" y="17870"/>
                </a:cubicBezTo>
                <a:cubicBezTo>
                  <a:pt x="12235" y="17870"/>
                  <a:pt x="12115" y="17809"/>
                  <a:pt x="12155" y="17749"/>
                </a:cubicBezTo>
                <a:cubicBezTo>
                  <a:pt x="12195" y="17809"/>
                  <a:pt x="12235" y="17870"/>
                  <a:pt x="12275" y="17870"/>
                </a:cubicBezTo>
                <a:cubicBezTo>
                  <a:pt x="12354" y="17990"/>
                  <a:pt x="12514" y="18050"/>
                  <a:pt x="12633" y="18170"/>
                </a:cubicBezTo>
                <a:cubicBezTo>
                  <a:pt x="12673" y="18231"/>
                  <a:pt x="12753" y="18291"/>
                  <a:pt x="12832" y="18351"/>
                </a:cubicBezTo>
                <a:cubicBezTo>
                  <a:pt x="12872" y="18351"/>
                  <a:pt x="12912" y="18411"/>
                  <a:pt x="12952" y="18411"/>
                </a:cubicBezTo>
                <a:cubicBezTo>
                  <a:pt x="12992" y="18411"/>
                  <a:pt x="13032" y="18471"/>
                  <a:pt x="13032" y="18471"/>
                </a:cubicBezTo>
                <a:cubicBezTo>
                  <a:pt x="13032" y="18471"/>
                  <a:pt x="13072" y="18531"/>
                  <a:pt x="13111" y="18531"/>
                </a:cubicBezTo>
                <a:cubicBezTo>
                  <a:pt x="13151" y="18531"/>
                  <a:pt x="13191" y="18592"/>
                  <a:pt x="13231" y="18592"/>
                </a:cubicBezTo>
                <a:cubicBezTo>
                  <a:pt x="13231" y="18531"/>
                  <a:pt x="13191" y="18531"/>
                  <a:pt x="13151" y="18531"/>
                </a:cubicBezTo>
                <a:cubicBezTo>
                  <a:pt x="13111" y="18471"/>
                  <a:pt x="13072" y="18411"/>
                  <a:pt x="12992" y="18411"/>
                </a:cubicBezTo>
                <a:cubicBezTo>
                  <a:pt x="12793" y="18231"/>
                  <a:pt x="12633" y="18050"/>
                  <a:pt x="12314" y="17870"/>
                </a:cubicBezTo>
                <a:cubicBezTo>
                  <a:pt x="12155" y="17689"/>
                  <a:pt x="11876" y="17509"/>
                  <a:pt x="11637" y="17328"/>
                </a:cubicBezTo>
                <a:cubicBezTo>
                  <a:pt x="11517" y="17268"/>
                  <a:pt x="11438" y="17148"/>
                  <a:pt x="11318" y="17087"/>
                </a:cubicBezTo>
                <a:cubicBezTo>
                  <a:pt x="11278" y="17027"/>
                  <a:pt x="11119" y="16907"/>
                  <a:pt x="10999" y="16847"/>
                </a:cubicBezTo>
                <a:cubicBezTo>
                  <a:pt x="11159" y="16907"/>
                  <a:pt x="11318" y="16847"/>
                  <a:pt x="11517" y="16967"/>
                </a:cubicBezTo>
                <a:cubicBezTo>
                  <a:pt x="11717" y="17087"/>
                  <a:pt x="11916" y="17208"/>
                  <a:pt x="12075" y="17328"/>
                </a:cubicBezTo>
                <a:cubicBezTo>
                  <a:pt x="12314" y="17509"/>
                  <a:pt x="12514" y="17749"/>
                  <a:pt x="12832" y="17930"/>
                </a:cubicBezTo>
                <a:cubicBezTo>
                  <a:pt x="12952" y="17990"/>
                  <a:pt x="13151" y="18050"/>
                  <a:pt x="13311" y="18170"/>
                </a:cubicBezTo>
                <a:cubicBezTo>
                  <a:pt x="13351" y="18050"/>
                  <a:pt x="13191" y="17990"/>
                  <a:pt x="13072" y="17930"/>
                </a:cubicBezTo>
                <a:cubicBezTo>
                  <a:pt x="12992" y="17870"/>
                  <a:pt x="12872" y="17870"/>
                  <a:pt x="12872" y="17809"/>
                </a:cubicBezTo>
                <a:cubicBezTo>
                  <a:pt x="12872" y="17749"/>
                  <a:pt x="12952" y="17809"/>
                  <a:pt x="13032" y="17809"/>
                </a:cubicBezTo>
                <a:cubicBezTo>
                  <a:pt x="13072" y="17809"/>
                  <a:pt x="13151" y="17809"/>
                  <a:pt x="13191" y="17809"/>
                </a:cubicBezTo>
                <a:cubicBezTo>
                  <a:pt x="13191" y="17870"/>
                  <a:pt x="13231" y="1787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31" y="17930"/>
                  <a:pt x="13151" y="17870"/>
                  <a:pt x="13151" y="17870"/>
                </a:cubicBezTo>
                <a:cubicBezTo>
                  <a:pt x="13151" y="17930"/>
                  <a:pt x="13191" y="17990"/>
                  <a:pt x="13311" y="17990"/>
                </a:cubicBezTo>
                <a:cubicBezTo>
                  <a:pt x="13311" y="17990"/>
                  <a:pt x="13351" y="18050"/>
                  <a:pt x="13351" y="18050"/>
                </a:cubicBezTo>
                <a:cubicBezTo>
                  <a:pt x="13430" y="18110"/>
                  <a:pt x="13510" y="18170"/>
                  <a:pt x="13590" y="18231"/>
                </a:cubicBezTo>
                <a:cubicBezTo>
                  <a:pt x="13590" y="18231"/>
                  <a:pt x="13630" y="18231"/>
                  <a:pt x="13630" y="18231"/>
                </a:cubicBezTo>
                <a:cubicBezTo>
                  <a:pt x="13550" y="18170"/>
                  <a:pt x="13470" y="18110"/>
                  <a:pt x="13390" y="18050"/>
                </a:cubicBezTo>
                <a:cubicBezTo>
                  <a:pt x="13351" y="17990"/>
                  <a:pt x="13351" y="17990"/>
                  <a:pt x="13430" y="17930"/>
                </a:cubicBezTo>
                <a:cubicBezTo>
                  <a:pt x="13510" y="17990"/>
                  <a:pt x="13550" y="17990"/>
                  <a:pt x="13590" y="17990"/>
                </a:cubicBezTo>
                <a:cubicBezTo>
                  <a:pt x="13630" y="18050"/>
                  <a:pt x="13709" y="18110"/>
                  <a:pt x="13829" y="18110"/>
                </a:cubicBezTo>
                <a:cubicBezTo>
                  <a:pt x="13789" y="18050"/>
                  <a:pt x="13749" y="17990"/>
                  <a:pt x="13709" y="17990"/>
                </a:cubicBezTo>
                <a:cubicBezTo>
                  <a:pt x="13669" y="17870"/>
                  <a:pt x="13510" y="17749"/>
                  <a:pt x="13351" y="17689"/>
                </a:cubicBezTo>
                <a:cubicBezTo>
                  <a:pt x="13311" y="17629"/>
                  <a:pt x="13271" y="17629"/>
                  <a:pt x="13191" y="17569"/>
                </a:cubicBezTo>
                <a:cubicBezTo>
                  <a:pt x="13191" y="17569"/>
                  <a:pt x="13191" y="17569"/>
                  <a:pt x="13151" y="17509"/>
                </a:cubicBezTo>
                <a:cubicBezTo>
                  <a:pt x="13151" y="17509"/>
                  <a:pt x="13111" y="17448"/>
                  <a:pt x="13032" y="17448"/>
                </a:cubicBezTo>
                <a:cubicBezTo>
                  <a:pt x="12992" y="17388"/>
                  <a:pt x="12952" y="17388"/>
                  <a:pt x="12952" y="17388"/>
                </a:cubicBezTo>
                <a:cubicBezTo>
                  <a:pt x="13032" y="17328"/>
                  <a:pt x="12872" y="17268"/>
                  <a:pt x="12912" y="17268"/>
                </a:cubicBezTo>
                <a:cubicBezTo>
                  <a:pt x="12952" y="17268"/>
                  <a:pt x="13111" y="17328"/>
                  <a:pt x="13111" y="17268"/>
                </a:cubicBezTo>
                <a:cubicBezTo>
                  <a:pt x="13151" y="17268"/>
                  <a:pt x="13072" y="17208"/>
                  <a:pt x="12992" y="17148"/>
                </a:cubicBezTo>
                <a:cubicBezTo>
                  <a:pt x="12912" y="17087"/>
                  <a:pt x="12872" y="17087"/>
                  <a:pt x="12832" y="17027"/>
                </a:cubicBezTo>
                <a:cubicBezTo>
                  <a:pt x="12753" y="16907"/>
                  <a:pt x="12673" y="16847"/>
                  <a:pt x="12394" y="16726"/>
                </a:cubicBezTo>
                <a:cubicBezTo>
                  <a:pt x="12354" y="16666"/>
                  <a:pt x="12115" y="16546"/>
                  <a:pt x="11996" y="16426"/>
                </a:cubicBezTo>
                <a:cubicBezTo>
                  <a:pt x="11796" y="16305"/>
                  <a:pt x="11557" y="16125"/>
                  <a:pt x="11318" y="15944"/>
                </a:cubicBezTo>
                <a:cubicBezTo>
                  <a:pt x="11278" y="15884"/>
                  <a:pt x="11199" y="15824"/>
                  <a:pt x="10999" y="15764"/>
                </a:cubicBezTo>
                <a:cubicBezTo>
                  <a:pt x="11079" y="15824"/>
                  <a:pt x="11199" y="15884"/>
                  <a:pt x="11278" y="15944"/>
                </a:cubicBezTo>
                <a:cubicBezTo>
                  <a:pt x="11358" y="16004"/>
                  <a:pt x="11398" y="16065"/>
                  <a:pt x="11477" y="16125"/>
                </a:cubicBezTo>
                <a:cubicBezTo>
                  <a:pt x="11238" y="16004"/>
                  <a:pt x="11199" y="15884"/>
                  <a:pt x="11039" y="15824"/>
                </a:cubicBezTo>
                <a:cubicBezTo>
                  <a:pt x="10959" y="15764"/>
                  <a:pt x="10880" y="15764"/>
                  <a:pt x="10840" y="15704"/>
                </a:cubicBezTo>
                <a:cubicBezTo>
                  <a:pt x="10840" y="15704"/>
                  <a:pt x="10840" y="15704"/>
                  <a:pt x="10840" y="15704"/>
                </a:cubicBezTo>
                <a:cubicBezTo>
                  <a:pt x="10840" y="15704"/>
                  <a:pt x="10840" y="15643"/>
                  <a:pt x="10760" y="15583"/>
                </a:cubicBezTo>
                <a:cubicBezTo>
                  <a:pt x="10680" y="15583"/>
                  <a:pt x="10680" y="15583"/>
                  <a:pt x="10680" y="15643"/>
                </a:cubicBezTo>
                <a:cubicBezTo>
                  <a:pt x="10561" y="15523"/>
                  <a:pt x="10441" y="15463"/>
                  <a:pt x="10362" y="15403"/>
                </a:cubicBezTo>
                <a:cubicBezTo>
                  <a:pt x="10362" y="15403"/>
                  <a:pt x="10401" y="15403"/>
                  <a:pt x="10441" y="15403"/>
                </a:cubicBezTo>
                <a:cubicBezTo>
                  <a:pt x="10481" y="15403"/>
                  <a:pt x="10521" y="15463"/>
                  <a:pt x="10561" y="15463"/>
                </a:cubicBezTo>
                <a:cubicBezTo>
                  <a:pt x="10720" y="15523"/>
                  <a:pt x="10840" y="15583"/>
                  <a:pt x="10880" y="15643"/>
                </a:cubicBezTo>
                <a:cubicBezTo>
                  <a:pt x="10920" y="15643"/>
                  <a:pt x="10959" y="15704"/>
                  <a:pt x="10999" y="15704"/>
                </a:cubicBezTo>
                <a:cubicBezTo>
                  <a:pt x="11039" y="15704"/>
                  <a:pt x="10999" y="15643"/>
                  <a:pt x="10959" y="15643"/>
                </a:cubicBezTo>
                <a:cubicBezTo>
                  <a:pt x="10999" y="15643"/>
                  <a:pt x="11039" y="15643"/>
                  <a:pt x="11039" y="15643"/>
                </a:cubicBezTo>
                <a:cubicBezTo>
                  <a:pt x="11079" y="15643"/>
                  <a:pt x="11119" y="15704"/>
                  <a:pt x="11159" y="15704"/>
                </a:cubicBezTo>
                <a:cubicBezTo>
                  <a:pt x="11358" y="15824"/>
                  <a:pt x="11517" y="16004"/>
                  <a:pt x="11717" y="16125"/>
                </a:cubicBezTo>
                <a:cubicBezTo>
                  <a:pt x="11717" y="16125"/>
                  <a:pt x="11717" y="16125"/>
                  <a:pt x="11717" y="16065"/>
                </a:cubicBezTo>
                <a:cubicBezTo>
                  <a:pt x="1171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796" y="16065"/>
                  <a:pt x="11916" y="16125"/>
                  <a:pt x="11956" y="16245"/>
                </a:cubicBezTo>
                <a:cubicBezTo>
                  <a:pt x="11996" y="16245"/>
                  <a:pt x="12075" y="16305"/>
                  <a:pt x="12195" y="16365"/>
                </a:cubicBezTo>
                <a:cubicBezTo>
                  <a:pt x="12235" y="16365"/>
                  <a:pt x="12275" y="16365"/>
                  <a:pt x="12275" y="16365"/>
                </a:cubicBezTo>
                <a:cubicBezTo>
                  <a:pt x="12354" y="16305"/>
                  <a:pt x="12235" y="16245"/>
                  <a:pt x="12155" y="16245"/>
                </a:cubicBezTo>
                <a:cubicBezTo>
                  <a:pt x="11876" y="16004"/>
                  <a:pt x="11517" y="15764"/>
                  <a:pt x="11238" y="15583"/>
                </a:cubicBezTo>
                <a:cubicBezTo>
                  <a:pt x="11238" y="15583"/>
                  <a:pt x="11238" y="15583"/>
                  <a:pt x="11238" y="15583"/>
                </a:cubicBezTo>
                <a:cubicBezTo>
                  <a:pt x="11119" y="15463"/>
                  <a:pt x="10840" y="15343"/>
                  <a:pt x="10800" y="15222"/>
                </a:cubicBezTo>
                <a:cubicBezTo>
                  <a:pt x="11199" y="15463"/>
                  <a:pt x="11557" y="15764"/>
                  <a:pt x="11916" y="16004"/>
                </a:cubicBezTo>
                <a:cubicBezTo>
                  <a:pt x="12275" y="16245"/>
                  <a:pt x="12673" y="16546"/>
                  <a:pt x="13151" y="16847"/>
                </a:cubicBezTo>
                <a:cubicBezTo>
                  <a:pt x="13231" y="16907"/>
                  <a:pt x="13311" y="16907"/>
                  <a:pt x="13390" y="16967"/>
                </a:cubicBezTo>
                <a:cubicBezTo>
                  <a:pt x="13550" y="17148"/>
                  <a:pt x="13829" y="17328"/>
                  <a:pt x="14028" y="17509"/>
                </a:cubicBezTo>
                <a:cubicBezTo>
                  <a:pt x="14068" y="17509"/>
                  <a:pt x="13908" y="17448"/>
                  <a:pt x="13908" y="17388"/>
                </a:cubicBezTo>
                <a:cubicBezTo>
                  <a:pt x="14148" y="17448"/>
                  <a:pt x="14267" y="17569"/>
                  <a:pt x="14387" y="17689"/>
                </a:cubicBezTo>
                <a:cubicBezTo>
                  <a:pt x="14466" y="17749"/>
                  <a:pt x="14546" y="17870"/>
                  <a:pt x="14785" y="17930"/>
                </a:cubicBezTo>
                <a:cubicBezTo>
                  <a:pt x="14985" y="17990"/>
                  <a:pt x="15024" y="18050"/>
                  <a:pt x="15144" y="18170"/>
                </a:cubicBezTo>
                <a:cubicBezTo>
                  <a:pt x="15144" y="18170"/>
                  <a:pt x="15144" y="18170"/>
                  <a:pt x="15144" y="18170"/>
                </a:cubicBezTo>
                <a:cubicBezTo>
                  <a:pt x="15343" y="18291"/>
                  <a:pt x="15503" y="18411"/>
                  <a:pt x="15662" y="18531"/>
                </a:cubicBezTo>
                <a:cubicBezTo>
                  <a:pt x="15542" y="18471"/>
                  <a:pt x="15503" y="18411"/>
                  <a:pt x="15423" y="18411"/>
                </a:cubicBezTo>
                <a:cubicBezTo>
                  <a:pt x="15383" y="18351"/>
                  <a:pt x="15343" y="18291"/>
                  <a:pt x="15184" y="18231"/>
                </a:cubicBezTo>
                <a:cubicBezTo>
                  <a:pt x="15224" y="18291"/>
                  <a:pt x="15263" y="18351"/>
                  <a:pt x="15383" y="18411"/>
                </a:cubicBezTo>
                <a:cubicBezTo>
                  <a:pt x="15503" y="18471"/>
                  <a:pt x="15582" y="18531"/>
                  <a:pt x="15702" y="18652"/>
                </a:cubicBezTo>
                <a:cubicBezTo>
                  <a:pt x="15782" y="18712"/>
                  <a:pt x="15861" y="18712"/>
                  <a:pt x="15901" y="18772"/>
                </a:cubicBezTo>
                <a:cubicBezTo>
                  <a:pt x="15901" y="18772"/>
                  <a:pt x="15941" y="18772"/>
                  <a:pt x="15941" y="18772"/>
                </a:cubicBezTo>
                <a:cubicBezTo>
                  <a:pt x="15861" y="18712"/>
                  <a:pt x="15821" y="18712"/>
                  <a:pt x="15782" y="18652"/>
                </a:cubicBezTo>
                <a:cubicBezTo>
                  <a:pt x="15782" y="18652"/>
                  <a:pt x="15821" y="18652"/>
                  <a:pt x="15821" y="18652"/>
                </a:cubicBezTo>
                <a:cubicBezTo>
                  <a:pt x="16021" y="18832"/>
                  <a:pt x="16339" y="19013"/>
                  <a:pt x="16459" y="19193"/>
                </a:cubicBezTo>
                <a:cubicBezTo>
                  <a:pt x="16579" y="19253"/>
                  <a:pt x="16658" y="19314"/>
                  <a:pt x="16778" y="19374"/>
                </a:cubicBezTo>
                <a:cubicBezTo>
                  <a:pt x="16778" y="19434"/>
                  <a:pt x="16818" y="19494"/>
                  <a:pt x="16977" y="19554"/>
                </a:cubicBezTo>
                <a:cubicBezTo>
                  <a:pt x="17097" y="19735"/>
                  <a:pt x="17376" y="19795"/>
                  <a:pt x="17615" y="19915"/>
                </a:cubicBezTo>
                <a:cubicBezTo>
                  <a:pt x="17615" y="19915"/>
                  <a:pt x="17615" y="19915"/>
                  <a:pt x="17655" y="19915"/>
                </a:cubicBezTo>
                <a:cubicBezTo>
                  <a:pt x="17694" y="19975"/>
                  <a:pt x="17774" y="20036"/>
                  <a:pt x="17854" y="20096"/>
                </a:cubicBezTo>
                <a:cubicBezTo>
                  <a:pt x="17934" y="20156"/>
                  <a:pt x="17854" y="20156"/>
                  <a:pt x="17774" y="20096"/>
                </a:cubicBezTo>
                <a:cubicBezTo>
                  <a:pt x="17734" y="20096"/>
                  <a:pt x="17694" y="20036"/>
                  <a:pt x="17575" y="20036"/>
                </a:cubicBezTo>
                <a:cubicBezTo>
                  <a:pt x="17615" y="20036"/>
                  <a:pt x="17694" y="20096"/>
                  <a:pt x="17734" y="20096"/>
                </a:cubicBezTo>
                <a:cubicBezTo>
                  <a:pt x="17774" y="20156"/>
                  <a:pt x="17814" y="20156"/>
                  <a:pt x="17854" y="20216"/>
                </a:cubicBezTo>
                <a:cubicBezTo>
                  <a:pt x="18013" y="20336"/>
                  <a:pt x="18292" y="20517"/>
                  <a:pt x="18531" y="20697"/>
                </a:cubicBezTo>
                <a:cubicBezTo>
                  <a:pt x="18611" y="20758"/>
                  <a:pt x="18651" y="20878"/>
                  <a:pt x="18850" y="20938"/>
                </a:cubicBezTo>
                <a:cubicBezTo>
                  <a:pt x="18810" y="20878"/>
                  <a:pt x="18691" y="20758"/>
                  <a:pt x="18571" y="20697"/>
                </a:cubicBezTo>
                <a:cubicBezTo>
                  <a:pt x="18452" y="20577"/>
                  <a:pt x="18292" y="20457"/>
                  <a:pt x="18133" y="20397"/>
                </a:cubicBezTo>
                <a:cubicBezTo>
                  <a:pt x="18213" y="20336"/>
                  <a:pt x="18013" y="20156"/>
                  <a:pt x="17934" y="20096"/>
                </a:cubicBezTo>
                <a:cubicBezTo>
                  <a:pt x="17894" y="20036"/>
                  <a:pt x="17774" y="19915"/>
                  <a:pt x="17694" y="19855"/>
                </a:cubicBezTo>
                <a:cubicBezTo>
                  <a:pt x="17694" y="19795"/>
                  <a:pt x="17575" y="19795"/>
                  <a:pt x="17495" y="19735"/>
                </a:cubicBezTo>
                <a:cubicBezTo>
                  <a:pt x="17336" y="19614"/>
                  <a:pt x="17097" y="19494"/>
                  <a:pt x="17216" y="19434"/>
                </a:cubicBezTo>
                <a:cubicBezTo>
                  <a:pt x="17256" y="19434"/>
                  <a:pt x="17176" y="19314"/>
                  <a:pt x="17017" y="19314"/>
                </a:cubicBezTo>
                <a:cubicBezTo>
                  <a:pt x="16937" y="19253"/>
                  <a:pt x="16858" y="19193"/>
                  <a:pt x="16778" y="19133"/>
                </a:cubicBezTo>
                <a:cubicBezTo>
                  <a:pt x="16738" y="19073"/>
                  <a:pt x="16658" y="19073"/>
                  <a:pt x="16618" y="19013"/>
                </a:cubicBezTo>
                <a:cubicBezTo>
                  <a:pt x="16618" y="18953"/>
                  <a:pt x="16579" y="18953"/>
                  <a:pt x="16499" y="18892"/>
                </a:cubicBezTo>
                <a:cubicBezTo>
                  <a:pt x="16459" y="18892"/>
                  <a:pt x="16499" y="18953"/>
                  <a:pt x="16539" y="19013"/>
                </a:cubicBezTo>
                <a:cubicBezTo>
                  <a:pt x="16579" y="19073"/>
                  <a:pt x="16618" y="19073"/>
                  <a:pt x="16698" y="19133"/>
                </a:cubicBezTo>
                <a:cubicBezTo>
                  <a:pt x="16778" y="19193"/>
                  <a:pt x="16778" y="19253"/>
                  <a:pt x="16698" y="19253"/>
                </a:cubicBezTo>
                <a:cubicBezTo>
                  <a:pt x="16618" y="19253"/>
                  <a:pt x="16618" y="19193"/>
                  <a:pt x="16579" y="19193"/>
                </a:cubicBezTo>
                <a:cubicBezTo>
                  <a:pt x="16260" y="18892"/>
                  <a:pt x="15901" y="18652"/>
                  <a:pt x="15582" y="18411"/>
                </a:cubicBezTo>
                <a:cubicBezTo>
                  <a:pt x="15662" y="18411"/>
                  <a:pt x="15782" y="18471"/>
                  <a:pt x="15821" y="18531"/>
                </a:cubicBezTo>
                <a:cubicBezTo>
                  <a:pt x="16021" y="18712"/>
                  <a:pt x="16220" y="18712"/>
                  <a:pt x="16459" y="18712"/>
                </a:cubicBezTo>
                <a:cubicBezTo>
                  <a:pt x="16459" y="18772"/>
                  <a:pt x="16419" y="18772"/>
                  <a:pt x="16459" y="18772"/>
                </a:cubicBezTo>
                <a:cubicBezTo>
                  <a:pt x="16459" y="18832"/>
                  <a:pt x="16499" y="18832"/>
                  <a:pt x="16539" y="18832"/>
                </a:cubicBezTo>
                <a:cubicBezTo>
                  <a:pt x="16539" y="18772"/>
                  <a:pt x="16579" y="18772"/>
                  <a:pt x="16499" y="18712"/>
                </a:cubicBezTo>
                <a:cubicBezTo>
                  <a:pt x="16459" y="18712"/>
                  <a:pt x="16738" y="18772"/>
                  <a:pt x="16579" y="18652"/>
                </a:cubicBezTo>
                <a:cubicBezTo>
                  <a:pt x="16499" y="18592"/>
                  <a:pt x="16339" y="18592"/>
                  <a:pt x="16339" y="18592"/>
                </a:cubicBezTo>
                <a:cubicBezTo>
                  <a:pt x="16180" y="18712"/>
                  <a:pt x="16061" y="18531"/>
                  <a:pt x="15901" y="18471"/>
                </a:cubicBezTo>
                <a:cubicBezTo>
                  <a:pt x="15861" y="18411"/>
                  <a:pt x="15782" y="18351"/>
                  <a:pt x="15742" y="18351"/>
                </a:cubicBezTo>
                <a:cubicBezTo>
                  <a:pt x="15582" y="18170"/>
                  <a:pt x="15463" y="18231"/>
                  <a:pt x="15343" y="18231"/>
                </a:cubicBezTo>
                <a:cubicBezTo>
                  <a:pt x="15343" y="18231"/>
                  <a:pt x="15343" y="18231"/>
                  <a:pt x="15343" y="18231"/>
                </a:cubicBezTo>
                <a:cubicBezTo>
                  <a:pt x="15303" y="18170"/>
                  <a:pt x="15303" y="18170"/>
                  <a:pt x="15303" y="18170"/>
                </a:cubicBezTo>
                <a:cubicBezTo>
                  <a:pt x="15224" y="18110"/>
                  <a:pt x="15343" y="18110"/>
                  <a:pt x="15303" y="17990"/>
                </a:cubicBezTo>
                <a:cubicBezTo>
                  <a:pt x="15144" y="17809"/>
                  <a:pt x="14865" y="17689"/>
                  <a:pt x="14706" y="17509"/>
                </a:cubicBezTo>
                <a:cubicBezTo>
                  <a:pt x="14626" y="17509"/>
                  <a:pt x="14586" y="17448"/>
                  <a:pt x="14546" y="17388"/>
                </a:cubicBezTo>
                <a:cubicBezTo>
                  <a:pt x="14307" y="17328"/>
                  <a:pt x="14267" y="17208"/>
                  <a:pt x="14108" y="17087"/>
                </a:cubicBezTo>
                <a:cubicBezTo>
                  <a:pt x="13869" y="16967"/>
                  <a:pt x="13789" y="16787"/>
                  <a:pt x="13590" y="16666"/>
                </a:cubicBezTo>
                <a:cubicBezTo>
                  <a:pt x="13470" y="16606"/>
                  <a:pt x="13351" y="16486"/>
                  <a:pt x="13271" y="16426"/>
                </a:cubicBezTo>
                <a:cubicBezTo>
                  <a:pt x="13032" y="16245"/>
                  <a:pt x="12753" y="16065"/>
                  <a:pt x="12514" y="15884"/>
                </a:cubicBezTo>
                <a:cubicBezTo>
                  <a:pt x="12474" y="15824"/>
                  <a:pt x="12394" y="15824"/>
                  <a:pt x="12354" y="15764"/>
                </a:cubicBezTo>
                <a:cubicBezTo>
                  <a:pt x="12394" y="15764"/>
                  <a:pt x="12434" y="15764"/>
                  <a:pt x="12474" y="15764"/>
                </a:cubicBezTo>
                <a:cubicBezTo>
                  <a:pt x="12673" y="15944"/>
                  <a:pt x="12872" y="16065"/>
                  <a:pt x="13111" y="16185"/>
                </a:cubicBezTo>
                <a:cubicBezTo>
                  <a:pt x="13072" y="16185"/>
                  <a:pt x="13072" y="16185"/>
                  <a:pt x="13072" y="16125"/>
                </a:cubicBezTo>
                <a:cubicBezTo>
                  <a:pt x="13072" y="16185"/>
                  <a:pt x="13111" y="16185"/>
                  <a:pt x="13111" y="16185"/>
                </a:cubicBezTo>
                <a:cubicBezTo>
                  <a:pt x="13351" y="16365"/>
                  <a:pt x="13630" y="16546"/>
                  <a:pt x="13869" y="16787"/>
                </a:cubicBezTo>
                <a:cubicBezTo>
                  <a:pt x="14108" y="16907"/>
                  <a:pt x="14387" y="17087"/>
                  <a:pt x="14626" y="17268"/>
                </a:cubicBezTo>
                <a:cubicBezTo>
                  <a:pt x="15024" y="17509"/>
                  <a:pt x="15423" y="17809"/>
                  <a:pt x="15782" y="18050"/>
                </a:cubicBezTo>
                <a:cubicBezTo>
                  <a:pt x="15861" y="18110"/>
                  <a:pt x="15981" y="18231"/>
                  <a:pt x="16100" y="18291"/>
                </a:cubicBezTo>
                <a:cubicBezTo>
                  <a:pt x="16300" y="18471"/>
                  <a:pt x="16658" y="18652"/>
                  <a:pt x="16897" y="18892"/>
                </a:cubicBezTo>
                <a:cubicBezTo>
                  <a:pt x="16937" y="18953"/>
                  <a:pt x="17097" y="19013"/>
                  <a:pt x="17216" y="19133"/>
                </a:cubicBezTo>
                <a:cubicBezTo>
                  <a:pt x="17256" y="19073"/>
                  <a:pt x="17057" y="18953"/>
                  <a:pt x="16977" y="18892"/>
                </a:cubicBezTo>
                <a:cubicBezTo>
                  <a:pt x="16977" y="18892"/>
                  <a:pt x="16977" y="18892"/>
                  <a:pt x="16977" y="18892"/>
                </a:cubicBezTo>
                <a:cubicBezTo>
                  <a:pt x="17057" y="18832"/>
                  <a:pt x="17097" y="18832"/>
                  <a:pt x="17376" y="18953"/>
                </a:cubicBezTo>
                <a:cubicBezTo>
                  <a:pt x="17296" y="18892"/>
                  <a:pt x="17296" y="18772"/>
                  <a:pt x="17137" y="18712"/>
                </a:cubicBezTo>
                <a:cubicBezTo>
                  <a:pt x="17057" y="18712"/>
                  <a:pt x="17176" y="18832"/>
                  <a:pt x="16977" y="18712"/>
                </a:cubicBezTo>
                <a:cubicBezTo>
                  <a:pt x="16818" y="18652"/>
                  <a:pt x="16858" y="18592"/>
                  <a:pt x="16738" y="18531"/>
                </a:cubicBezTo>
                <a:cubicBezTo>
                  <a:pt x="16738" y="18471"/>
                  <a:pt x="16937" y="18471"/>
                  <a:pt x="16937" y="18471"/>
                </a:cubicBezTo>
                <a:cubicBezTo>
                  <a:pt x="17296" y="18592"/>
                  <a:pt x="16937" y="18471"/>
                  <a:pt x="16977" y="18411"/>
                </a:cubicBezTo>
                <a:cubicBezTo>
                  <a:pt x="16937" y="18411"/>
                  <a:pt x="16977" y="18411"/>
                  <a:pt x="17017" y="18411"/>
                </a:cubicBezTo>
                <a:cubicBezTo>
                  <a:pt x="17017" y="18411"/>
                  <a:pt x="17057" y="18411"/>
                  <a:pt x="17097" y="18411"/>
                </a:cubicBezTo>
                <a:cubicBezTo>
                  <a:pt x="17137" y="18411"/>
                  <a:pt x="17216" y="18471"/>
                  <a:pt x="17296" y="18531"/>
                </a:cubicBezTo>
                <a:cubicBezTo>
                  <a:pt x="17376" y="18592"/>
                  <a:pt x="17455" y="18652"/>
                  <a:pt x="17535" y="18712"/>
                </a:cubicBezTo>
                <a:cubicBezTo>
                  <a:pt x="17694" y="18892"/>
                  <a:pt x="18013" y="19073"/>
                  <a:pt x="18332" y="19253"/>
                </a:cubicBezTo>
                <a:cubicBezTo>
                  <a:pt x="18053" y="19073"/>
                  <a:pt x="17894" y="18892"/>
                  <a:pt x="17575" y="18712"/>
                </a:cubicBezTo>
                <a:cubicBezTo>
                  <a:pt x="17495" y="18652"/>
                  <a:pt x="17415" y="18592"/>
                  <a:pt x="17296" y="18531"/>
                </a:cubicBezTo>
                <a:cubicBezTo>
                  <a:pt x="17256" y="18471"/>
                  <a:pt x="17176" y="18411"/>
                  <a:pt x="17097" y="18351"/>
                </a:cubicBezTo>
                <a:cubicBezTo>
                  <a:pt x="17176" y="18351"/>
                  <a:pt x="17097" y="18291"/>
                  <a:pt x="17137" y="18231"/>
                </a:cubicBezTo>
                <a:cubicBezTo>
                  <a:pt x="17296" y="18231"/>
                  <a:pt x="17376" y="18351"/>
                  <a:pt x="17455" y="18411"/>
                </a:cubicBezTo>
                <a:cubicBezTo>
                  <a:pt x="17894" y="18772"/>
                  <a:pt x="18332" y="19073"/>
                  <a:pt x="18770" y="19434"/>
                </a:cubicBezTo>
                <a:cubicBezTo>
                  <a:pt x="18810" y="19494"/>
                  <a:pt x="18850" y="19554"/>
                  <a:pt x="18930" y="19554"/>
                </a:cubicBezTo>
                <a:cubicBezTo>
                  <a:pt x="18970" y="19614"/>
                  <a:pt x="19089" y="19735"/>
                  <a:pt x="19209" y="19795"/>
                </a:cubicBezTo>
                <a:cubicBezTo>
                  <a:pt x="19209" y="19795"/>
                  <a:pt x="19209" y="19795"/>
                  <a:pt x="19209" y="19795"/>
                </a:cubicBezTo>
                <a:cubicBezTo>
                  <a:pt x="19209" y="19795"/>
                  <a:pt x="19249" y="19795"/>
                  <a:pt x="19249" y="19855"/>
                </a:cubicBezTo>
                <a:cubicBezTo>
                  <a:pt x="19328" y="19915"/>
                  <a:pt x="19408" y="19975"/>
                  <a:pt x="19528" y="20096"/>
                </a:cubicBezTo>
                <a:cubicBezTo>
                  <a:pt x="19568" y="20156"/>
                  <a:pt x="19568" y="20216"/>
                  <a:pt x="19846" y="20397"/>
                </a:cubicBezTo>
                <a:cubicBezTo>
                  <a:pt x="20125" y="20517"/>
                  <a:pt x="20285" y="20697"/>
                  <a:pt x="20205" y="20818"/>
                </a:cubicBezTo>
                <a:cubicBezTo>
                  <a:pt x="20205" y="20818"/>
                  <a:pt x="20125" y="20818"/>
                  <a:pt x="20165" y="20878"/>
                </a:cubicBezTo>
                <a:cubicBezTo>
                  <a:pt x="20285" y="20938"/>
                  <a:pt x="20404" y="20938"/>
                  <a:pt x="20524" y="20998"/>
                </a:cubicBezTo>
                <a:cubicBezTo>
                  <a:pt x="20604" y="20998"/>
                  <a:pt x="20644" y="21058"/>
                  <a:pt x="20683" y="21119"/>
                </a:cubicBezTo>
                <a:cubicBezTo>
                  <a:pt x="20683" y="21119"/>
                  <a:pt x="20723" y="21119"/>
                  <a:pt x="20723" y="21119"/>
                </a:cubicBezTo>
                <a:cubicBezTo>
                  <a:pt x="20843" y="21239"/>
                  <a:pt x="20923" y="21299"/>
                  <a:pt x="21042" y="21419"/>
                </a:cubicBezTo>
                <a:cubicBezTo>
                  <a:pt x="21082" y="21480"/>
                  <a:pt x="21122" y="21480"/>
                  <a:pt x="21241" y="21540"/>
                </a:cubicBezTo>
                <a:cubicBezTo>
                  <a:pt x="21241" y="21480"/>
                  <a:pt x="21162" y="21480"/>
                  <a:pt x="21082" y="21419"/>
                </a:cubicBezTo>
                <a:cubicBezTo>
                  <a:pt x="21082" y="21419"/>
                  <a:pt x="21082" y="21359"/>
                  <a:pt x="21082" y="21359"/>
                </a:cubicBezTo>
                <a:cubicBezTo>
                  <a:pt x="21082" y="21359"/>
                  <a:pt x="21122" y="21359"/>
                  <a:pt x="21122" y="21359"/>
                </a:cubicBezTo>
                <a:cubicBezTo>
                  <a:pt x="21162" y="21359"/>
                  <a:pt x="21162" y="21359"/>
                  <a:pt x="21162" y="21419"/>
                </a:cubicBezTo>
                <a:cubicBezTo>
                  <a:pt x="21241" y="21480"/>
                  <a:pt x="21241" y="21480"/>
                  <a:pt x="21401" y="21600"/>
                </a:cubicBezTo>
                <a:cubicBezTo>
                  <a:pt x="21401" y="21540"/>
                  <a:pt x="21321" y="21480"/>
                  <a:pt x="21201" y="21419"/>
                </a:cubicBezTo>
                <a:cubicBezTo>
                  <a:pt x="21162" y="21359"/>
                  <a:pt x="21122" y="21299"/>
                  <a:pt x="21042" y="21299"/>
                </a:cubicBezTo>
                <a:cubicBezTo>
                  <a:pt x="21082" y="21239"/>
                  <a:pt x="20962" y="21179"/>
                  <a:pt x="20923" y="21119"/>
                </a:cubicBezTo>
                <a:cubicBezTo>
                  <a:pt x="20923" y="21119"/>
                  <a:pt x="20923" y="21119"/>
                  <a:pt x="20883" y="21058"/>
                </a:cubicBezTo>
                <a:cubicBezTo>
                  <a:pt x="20763" y="20998"/>
                  <a:pt x="20723" y="20938"/>
                  <a:pt x="20604" y="20878"/>
                </a:cubicBezTo>
                <a:cubicBezTo>
                  <a:pt x="20604" y="20818"/>
                  <a:pt x="20484" y="20758"/>
                  <a:pt x="20404" y="20697"/>
                </a:cubicBezTo>
                <a:cubicBezTo>
                  <a:pt x="20365" y="20637"/>
                  <a:pt x="20285" y="20577"/>
                  <a:pt x="20285" y="20517"/>
                </a:cubicBezTo>
                <a:cubicBezTo>
                  <a:pt x="20285" y="20517"/>
                  <a:pt x="20285" y="20517"/>
                  <a:pt x="20285" y="20517"/>
                </a:cubicBezTo>
                <a:cubicBezTo>
                  <a:pt x="20325" y="20517"/>
                  <a:pt x="20365" y="20517"/>
                  <a:pt x="20325" y="20517"/>
                </a:cubicBezTo>
                <a:cubicBezTo>
                  <a:pt x="20285" y="20457"/>
                  <a:pt x="20205" y="20457"/>
                  <a:pt x="20165" y="20457"/>
                </a:cubicBezTo>
                <a:cubicBezTo>
                  <a:pt x="19926" y="20276"/>
                  <a:pt x="19966" y="20216"/>
                  <a:pt x="19767" y="20096"/>
                </a:cubicBezTo>
                <a:cubicBezTo>
                  <a:pt x="19727" y="20036"/>
                  <a:pt x="19568" y="19915"/>
                  <a:pt x="19568" y="19855"/>
                </a:cubicBezTo>
                <a:cubicBezTo>
                  <a:pt x="19926" y="20096"/>
                  <a:pt x="20245" y="20336"/>
                  <a:pt x="20484" y="20517"/>
                </a:cubicBezTo>
                <a:cubicBezTo>
                  <a:pt x="20484" y="20577"/>
                  <a:pt x="20484" y="20577"/>
                  <a:pt x="20564" y="20637"/>
                </a:cubicBezTo>
                <a:cubicBezTo>
                  <a:pt x="20644" y="20697"/>
                  <a:pt x="20723" y="20758"/>
                  <a:pt x="20843" y="20818"/>
                </a:cubicBezTo>
                <a:cubicBezTo>
                  <a:pt x="20803" y="20758"/>
                  <a:pt x="20763" y="20697"/>
                  <a:pt x="20683" y="20637"/>
                </a:cubicBezTo>
                <a:cubicBezTo>
                  <a:pt x="20644" y="20577"/>
                  <a:pt x="20604" y="20577"/>
                  <a:pt x="20564" y="20577"/>
                </a:cubicBezTo>
                <a:cubicBezTo>
                  <a:pt x="20564" y="20517"/>
                  <a:pt x="20444" y="20457"/>
                  <a:pt x="20444" y="20397"/>
                </a:cubicBezTo>
                <a:cubicBezTo>
                  <a:pt x="20484" y="20397"/>
                  <a:pt x="20524" y="20457"/>
                  <a:pt x="20604" y="20457"/>
                </a:cubicBezTo>
                <a:cubicBezTo>
                  <a:pt x="20683" y="20517"/>
                  <a:pt x="20604" y="20457"/>
                  <a:pt x="20604" y="20397"/>
                </a:cubicBezTo>
                <a:cubicBezTo>
                  <a:pt x="20484" y="20336"/>
                  <a:pt x="20365" y="20276"/>
                  <a:pt x="20205" y="20216"/>
                </a:cubicBezTo>
                <a:cubicBezTo>
                  <a:pt x="20125" y="20096"/>
                  <a:pt x="19966" y="19975"/>
                  <a:pt x="19767" y="19855"/>
                </a:cubicBezTo>
                <a:cubicBezTo>
                  <a:pt x="19607" y="19735"/>
                  <a:pt x="19886" y="19735"/>
                  <a:pt x="19886" y="19675"/>
                </a:cubicBezTo>
                <a:cubicBezTo>
                  <a:pt x="19926" y="19675"/>
                  <a:pt x="19966" y="19675"/>
                  <a:pt x="20046" y="19735"/>
                </a:cubicBezTo>
                <a:cubicBezTo>
                  <a:pt x="20205" y="19855"/>
                  <a:pt x="20365" y="19975"/>
                  <a:pt x="20444" y="20036"/>
                </a:cubicBezTo>
                <a:cubicBezTo>
                  <a:pt x="20365" y="20096"/>
                  <a:pt x="20285" y="20036"/>
                  <a:pt x="20205" y="19975"/>
                </a:cubicBezTo>
                <a:cubicBezTo>
                  <a:pt x="20285" y="20036"/>
                  <a:pt x="20325" y="20156"/>
                  <a:pt x="20484" y="20156"/>
                </a:cubicBezTo>
                <a:cubicBezTo>
                  <a:pt x="20604" y="20216"/>
                  <a:pt x="20484" y="20096"/>
                  <a:pt x="20524" y="20096"/>
                </a:cubicBezTo>
                <a:cubicBezTo>
                  <a:pt x="20723" y="20156"/>
                  <a:pt x="20723" y="20156"/>
                  <a:pt x="20644" y="20036"/>
                </a:cubicBezTo>
                <a:cubicBezTo>
                  <a:pt x="20484" y="19915"/>
                  <a:pt x="20325" y="19795"/>
                  <a:pt x="20165" y="19675"/>
                </a:cubicBezTo>
                <a:cubicBezTo>
                  <a:pt x="20125" y="19614"/>
                  <a:pt x="19966" y="19554"/>
                  <a:pt x="20006" y="19554"/>
                </a:cubicBezTo>
                <a:cubicBezTo>
                  <a:pt x="20165" y="19554"/>
                  <a:pt x="20006" y="19494"/>
                  <a:pt x="20046" y="19434"/>
                </a:cubicBezTo>
                <a:cubicBezTo>
                  <a:pt x="20165" y="19494"/>
                  <a:pt x="20205" y="19554"/>
                  <a:pt x="20285" y="19554"/>
                </a:cubicBezTo>
                <a:cubicBezTo>
                  <a:pt x="20524" y="19614"/>
                  <a:pt x="20564" y="19735"/>
                  <a:pt x="20843" y="19855"/>
                </a:cubicBezTo>
                <a:cubicBezTo>
                  <a:pt x="20803" y="19795"/>
                  <a:pt x="20604" y="19735"/>
                  <a:pt x="20604" y="19675"/>
                </a:cubicBezTo>
                <a:cubicBezTo>
                  <a:pt x="20604" y="19554"/>
                  <a:pt x="20205" y="19434"/>
                  <a:pt x="20325" y="19314"/>
                </a:cubicBezTo>
                <a:cubicBezTo>
                  <a:pt x="20365" y="19374"/>
                  <a:pt x="20404" y="19374"/>
                  <a:pt x="20444" y="19434"/>
                </a:cubicBezTo>
                <a:cubicBezTo>
                  <a:pt x="20444" y="19494"/>
                  <a:pt x="20763" y="19614"/>
                  <a:pt x="20883" y="19735"/>
                </a:cubicBezTo>
                <a:cubicBezTo>
                  <a:pt x="20843" y="19675"/>
                  <a:pt x="20763" y="19554"/>
                  <a:pt x="20604" y="19494"/>
                </a:cubicBezTo>
                <a:cubicBezTo>
                  <a:pt x="20444" y="19374"/>
                  <a:pt x="20285" y="19193"/>
                  <a:pt x="20086" y="19073"/>
                </a:cubicBezTo>
                <a:cubicBezTo>
                  <a:pt x="20285" y="19193"/>
                  <a:pt x="20444" y="19253"/>
                  <a:pt x="20644" y="19374"/>
                </a:cubicBezTo>
                <a:cubicBezTo>
                  <a:pt x="20644" y="19434"/>
                  <a:pt x="20683" y="19434"/>
                  <a:pt x="20763" y="19554"/>
                </a:cubicBezTo>
                <a:cubicBezTo>
                  <a:pt x="20843" y="19494"/>
                  <a:pt x="20843" y="19494"/>
                  <a:pt x="20763" y="19374"/>
                </a:cubicBezTo>
                <a:cubicBezTo>
                  <a:pt x="20763" y="19374"/>
                  <a:pt x="20723" y="19374"/>
                  <a:pt x="20723" y="19314"/>
                </a:cubicBezTo>
                <a:cubicBezTo>
                  <a:pt x="20484" y="19013"/>
                  <a:pt x="20205" y="18712"/>
                  <a:pt x="19846" y="18351"/>
                </a:cubicBezTo>
                <a:cubicBezTo>
                  <a:pt x="19886" y="18411"/>
                  <a:pt x="19926" y="18411"/>
                  <a:pt x="19926" y="18411"/>
                </a:cubicBezTo>
                <a:cubicBezTo>
                  <a:pt x="20245" y="18712"/>
                  <a:pt x="20604" y="18953"/>
                  <a:pt x="20923" y="19253"/>
                </a:cubicBezTo>
                <a:cubicBezTo>
                  <a:pt x="21122" y="19434"/>
                  <a:pt x="21361" y="19614"/>
                  <a:pt x="21600" y="19795"/>
                </a:cubicBezTo>
                <a:cubicBezTo>
                  <a:pt x="21600" y="16726"/>
                  <a:pt x="21600" y="16726"/>
                  <a:pt x="21600" y="16726"/>
                </a:cubicBezTo>
                <a:cubicBezTo>
                  <a:pt x="21600" y="16666"/>
                  <a:pt x="21560" y="16666"/>
                  <a:pt x="21560" y="16666"/>
                </a:cubicBezTo>
                <a:cubicBezTo>
                  <a:pt x="21520" y="16606"/>
                  <a:pt x="21480" y="16546"/>
                  <a:pt x="21441" y="16546"/>
                </a:cubicBezTo>
                <a:cubicBezTo>
                  <a:pt x="21441" y="16486"/>
                  <a:pt x="21401" y="16486"/>
                  <a:pt x="21361" y="16486"/>
                </a:cubicBezTo>
                <a:cubicBezTo>
                  <a:pt x="21441" y="16426"/>
                  <a:pt x="21520" y="16426"/>
                  <a:pt x="21600" y="16486"/>
                </a:cubicBezTo>
                <a:cubicBezTo>
                  <a:pt x="21600" y="15403"/>
                  <a:pt x="21600" y="15403"/>
                  <a:pt x="21600" y="15403"/>
                </a:cubicBezTo>
                <a:cubicBezTo>
                  <a:pt x="21600" y="15403"/>
                  <a:pt x="21600" y="15403"/>
                  <a:pt x="21600" y="15343"/>
                </a:cubicBezTo>
                <a:cubicBezTo>
                  <a:pt x="21560" y="15343"/>
                  <a:pt x="21560" y="15282"/>
                  <a:pt x="21560" y="15282"/>
                </a:cubicBezTo>
                <a:cubicBezTo>
                  <a:pt x="21560" y="15282"/>
                  <a:pt x="21560" y="15282"/>
                  <a:pt x="21600" y="15282"/>
                </a:cubicBezTo>
                <a:cubicBezTo>
                  <a:pt x="21600" y="15282"/>
                  <a:pt x="21600" y="15282"/>
                  <a:pt x="21600" y="15282"/>
                </a:cubicBezTo>
                <a:cubicBezTo>
                  <a:pt x="21600" y="14260"/>
                  <a:pt x="21600" y="14260"/>
                  <a:pt x="21600" y="14260"/>
                </a:cubicBezTo>
                <a:cubicBezTo>
                  <a:pt x="21600" y="14260"/>
                  <a:pt x="21600" y="14260"/>
                  <a:pt x="21600" y="14199"/>
                </a:cubicBezTo>
                <a:cubicBezTo>
                  <a:pt x="21600" y="14199"/>
                  <a:pt x="21600" y="14199"/>
                  <a:pt x="21600" y="14199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8905"/>
                  <a:pt x="21600" y="8905"/>
                  <a:pt x="21600" y="8905"/>
                </a:cubicBezTo>
                <a:cubicBezTo>
                  <a:pt x="21520" y="8845"/>
                  <a:pt x="21441" y="8784"/>
                  <a:pt x="21401" y="8724"/>
                </a:cubicBezTo>
                <a:cubicBezTo>
                  <a:pt x="21480" y="8784"/>
                  <a:pt x="21560" y="8784"/>
                  <a:pt x="21600" y="8845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00" name="Picture Placeholder 17"/>
          <p:cNvSpPr>
            <a:spLocks noGrp="1"/>
          </p:cNvSpPr>
          <p:nvPr>
            <p:ph type="pic" sz="quarter" idx="21"/>
          </p:nvPr>
        </p:nvSpPr>
        <p:spPr>
          <a:xfrm>
            <a:off x="3789543" y="1808163"/>
            <a:ext cx="2237316" cy="278249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01" name="Picture Placeholder 18"/>
          <p:cNvSpPr>
            <a:spLocks noGrp="1"/>
          </p:cNvSpPr>
          <p:nvPr>
            <p:ph type="pic" sz="quarter" idx="22"/>
          </p:nvPr>
        </p:nvSpPr>
        <p:spPr>
          <a:xfrm>
            <a:off x="6165143" y="1808163"/>
            <a:ext cx="2237316" cy="278249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02" name="Picture Placeholder 19"/>
          <p:cNvSpPr>
            <a:spLocks noGrp="1"/>
          </p:cNvSpPr>
          <p:nvPr>
            <p:ph type="pic" sz="quarter" idx="23"/>
          </p:nvPr>
        </p:nvSpPr>
        <p:spPr>
          <a:xfrm>
            <a:off x="8540740" y="1808163"/>
            <a:ext cx="2237316" cy="278249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03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57375" y="1014880"/>
            <a:ext cx="8380505" cy="40011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552450" indent="-95250" algn="ctr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1028700" indent="-114300" algn="ctr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1498600" indent="-127000" algn="ctr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1955800" indent="-127000" algn="ctr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04" name="Text Placeholder 11"/>
          <p:cNvSpPr>
            <a:spLocks noGrp="1"/>
          </p:cNvSpPr>
          <p:nvPr>
            <p:ph type="body" sz="quarter" idx="24" hasCustomPrompt="1"/>
          </p:nvPr>
        </p:nvSpPr>
        <p:spPr>
          <a:xfrm>
            <a:off x="2794000" y="360970"/>
            <a:ext cx="6604000" cy="535533"/>
          </a:xfrm>
          <a:prstGeom prst="rect">
            <a:avLst/>
          </a:prstGeom>
        </p:spPr>
        <p:txBody>
          <a:bodyPr/>
          <a:lstStyle>
            <a:lvl1pPr marL="0" indent="0" algn="ctr" defTabSz="832104">
              <a:spcBef>
                <a:spcPts val="900"/>
              </a:spcBef>
              <a:buSzTx/>
              <a:buFontTx/>
              <a:buNone/>
              <a:defRPr sz="2912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- Click to edit Master text styles -</a:t>
            </a:r>
          </a:p>
        </p:txBody>
      </p:sp>
      <p:sp>
        <p:nvSpPr>
          <p:cNvPr id="405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  <p:sp>
        <p:nvSpPr>
          <p:cNvPr id="406" name="Rectangle 7"/>
          <p:cNvSpPr/>
          <p:nvPr/>
        </p:nvSpPr>
        <p:spPr>
          <a:xfrm>
            <a:off x="10237879" y="0"/>
            <a:ext cx="571501" cy="55561"/>
          </a:xfrm>
          <a:prstGeom prst="rect">
            <a:avLst/>
          </a:prstGeom>
          <a:solidFill>
            <a:srgbClr val="E2583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07" name="Rectangle 8"/>
          <p:cNvSpPr/>
          <p:nvPr/>
        </p:nvSpPr>
        <p:spPr>
          <a:xfrm>
            <a:off x="10880817" y="0"/>
            <a:ext cx="571501" cy="55561"/>
          </a:xfrm>
          <a:prstGeom prst="rect">
            <a:avLst/>
          </a:prstGeom>
          <a:solidFill>
            <a:srgbClr val="78D2D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08" name="Rectangle 9"/>
          <p:cNvSpPr/>
          <p:nvPr/>
        </p:nvSpPr>
        <p:spPr>
          <a:xfrm>
            <a:off x="11523753" y="0"/>
            <a:ext cx="571501" cy="55561"/>
          </a:xfrm>
          <a:prstGeom prst="rect">
            <a:avLst/>
          </a:prstGeom>
          <a:solidFill>
            <a:srgbClr val="3B39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09" name="Picture Placeholder 16"/>
          <p:cNvSpPr>
            <a:spLocks noGrp="1"/>
          </p:cNvSpPr>
          <p:nvPr>
            <p:ph type="pic" sz="quarter" idx="25"/>
          </p:nvPr>
        </p:nvSpPr>
        <p:spPr>
          <a:xfrm>
            <a:off x="1413945" y="1808163"/>
            <a:ext cx="2237316" cy="278249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Blank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Freeform 4"/>
          <p:cNvSpPr/>
          <p:nvPr/>
        </p:nvSpPr>
        <p:spPr>
          <a:xfrm>
            <a:off x="-1" y="-639709"/>
            <a:ext cx="12192003" cy="8099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64"/>
                </a:moveTo>
                <a:cubicBezTo>
                  <a:pt x="21600" y="8363"/>
                  <a:pt x="21600" y="8363"/>
                  <a:pt x="21600" y="8363"/>
                </a:cubicBezTo>
                <a:cubicBezTo>
                  <a:pt x="21401" y="8363"/>
                  <a:pt x="21401" y="8363"/>
                  <a:pt x="21401" y="8363"/>
                </a:cubicBezTo>
                <a:cubicBezTo>
                  <a:pt x="21082" y="8123"/>
                  <a:pt x="20803" y="7882"/>
                  <a:pt x="20484" y="7641"/>
                </a:cubicBezTo>
                <a:cubicBezTo>
                  <a:pt x="19926" y="7220"/>
                  <a:pt x="19328" y="6859"/>
                  <a:pt x="18810" y="6378"/>
                </a:cubicBezTo>
                <a:cubicBezTo>
                  <a:pt x="18810" y="6378"/>
                  <a:pt x="18810" y="6378"/>
                  <a:pt x="18810" y="6378"/>
                </a:cubicBezTo>
                <a:cubicBezTo>
                  <a:pt x="18731" y="6318"/>
                  <a:pt x="18691" y="6257"/>
                  <a:pt x="18571" y="6257"/>
                </a:cubicBezTo>
                <a:cubicBezTo>
                  <a:pt x="18492" y="6197"/>
                  <a:pt x="18452" y="6137"/>
                  <a:pt x="18372" y="6077"/>
                </a:cubicBezTo>
                <a:cubicBezTo>
                  <a:pt x="18412" y="6137"/>
                  <a:pt x="18531" y="6257"/>
                  <a:pt x="18531" y="6257"/>
                </a:cubicBezTo>
                <a:cubicBezTo>
                  <a:pt x="18571" y="6318"/>
                  <a:pt x="18611" y="6318"/>
                  <a:pt x="18611" y="6318"/>
                </a:cubicBezTo>
                <a:cubicBezTo>
                  <a:pt x="18651" y="6378"/>
                  <a:pt x="18731" y="6438"/>
                  <a:pt x="18731" y="6438"/>
                </a:cubicBezTo>
                <a:cubicBezTo>
                  <a:pt x="18651" y="6438"/>
                  <a:pt x="18810" y="6498"/>
                  <a:pt x="18770" y="6558"/>
                </a:cubicBezTo>
                <a:cubicBezTo>
                  <a:pt x="18731" y="6558"/>
                  <a:pt x="18691" y="6498"/>
                  <a:pt x="18691" y="6498"/>
                </a:cubicBezTo>
                <a:cubicBezTo>
                  <a:pt x="18691" y="6558"/>
                  <a:pt x="18770" y="6558"/>
                  <a:pt x="18810" y="6618"/>
                </a:cubicBezTo>
                <a:cubicBezTo>
                  <a:pt x="18850" y="6618"/>
                  <a:pt x="18930" y="6679"/>
                  <a:pt x="18930" y="6739"/>
                </a:cubicBezTo>
                <a:cubicBezTo>
                  <a:pt x="18890" y="6679"/>
                  <a:pt x="18810" y="6618"/>
                  <a:pt x="18770" y="6618"/>
                </a:cubicBezTo>
                <a:cubicBezTo>
                  <a:pt x="18770" y="6618"/>
                  <a:pt x="18731" y="6618"/>
                  <a:pt x="18731" y="6618"/>
                </a:cubicBezTo>
                <a:cubicBezTo>
                  <a:pt x="18810" y="6679"/>
                  <a:pt x="18850" y="6679"/>
                  <a:pt x="18930" y="6739"/>
                </a:cubicBezTo>
                <a:cubicBezTo>
                  <a:pt x="18970" y="6799"/>
                  <a:pt x="19010" y="6799"/>
                  <a:pt x="19089" y="6859"/>
                </a:cubicBezTo>
                <a:cubicBezTo>
                  <a:pt x="19089" y="6859"/>
                  <a:pt x="19089" y="6919"/>
                  <a:pt x="19049" y="6919"/>
                </a:cubicBezTo>
                <a:cubicBezTo>
                  <a:pt x="18970" y="6859"/>
                  <a:pt x="18890" y="6739"/>
                  <a:pt x="18810" y="6679"/>
                </a:cubicBezTo>
                <a:cubicBezTo>
                  <a:pt x="18651" y="6558"/>
                  <a:pt x="18452" y="6438"/>
                  <a:pt x="18252" y="6318"/>
                </a:cubicBezTo>
                <a:cubicBezTo>
                  <a:pt x="18252" y="6318"/>
                  <a:pt x="18213" y="6318"/>
                  <a:pt x="18213" y="6257"/>
                </a:cubicBezTo>
                <a:cubicBezTo>
                  <a:pt x="18173" y="6257"/>
                  <a:pt x="18093" y="6197"/>
                  <a:pt x="18053" y="6137"/>
                </a:cubicBezTo>
                <a:cubicBezTo>
                  <a:pt x="18013" y="6137"/>
                  <a:pt x="17973" y="6077"/>
                  <a:pt x="17894" y="6077"/>
                </a:cubicBezTo>
                <a:cubicBezTo>
                  <a:pt x="17814" y="6017"/>
                  <a:pt x="17774" y="5957"/>
                  <a:pt x="17655" y="5896"/>
                </a:cubicBezTo>
                <a:cubicBezTo>
                  <a:pt x="17655" y="5957"/>
                  <a:pt x="17734" y="6017"/>
                  <a:pt x="17854" y="6077"/>
                </a:cubicBezTo>
                <a:cubicBezTo>
                  <a:pt x="18013" y="6257"/>
                  <a:pt x="18173" y="6378"/>
                  <a:pt x="18332" y="6378"/>
                </a:cubicBezTo>
                <a:cubicBezTo>
                  <a:pt x="18531" y="6558"/>
                  <a:pt x="18691" y="6679"/>
                  <a:pt x="18890" y="6799"/>
                </a:cubicBezTo>
                <a:cubicBezTo>
                  <a:pt x="19010" y="6919"/>
                  <a:pt x="19169" y="6979"/>
                  <a:pt x="19289" y="7100"/>
                </a:cubicBezTo>
                <a:cubicBezTo>
                  <a:pt x="19368" y="7160"/>
                  <a:pt x="19448" y="7220"/>
                  <a:pt x="19528" y="7280"/>
                </a:cubicBezTo>
                <a:cubicBezTo>
                  <a:pt x="19568" y="7340"/>
                  <a:pt x="19647" y="7401"/>
                  <a:pt x="19687" y="7461"/>
                </a:cubicBezTo>
                <a:cubicBezTo>
                  <a:pt x="19607" y="7401"/>
                  <a:pt x="19568" y="7340"/>
                  <a:pt x="19488" y="7280"/>
                </a:cubicBezTo>
                <a:cubicBezTo>
                  <a:pt x="19488" y="7280"/>
                  <a:pt x="19448" y="7280"/>
                  <a:pt x="19408" y="7280"/>
                </a:cubicBezTo>
                <a:cubicBezTo>
                  <a:pt x="19408" y="7280"/>
                  <a:pt x="19408" y="7280"/>
                  <a:pt x="19408" y="7280"/>
                </a:cubicBezTo>
                <a:cubicBezTo>
                  <a:pt x="19408" y="7280"/>
                  <a:pt x="19488" y="7340"/>
                  <a:pt x="19568" y="7401"/>
                </a:cubicBezTo>
                <a:cubicBezTo>
                  <a:pt x="19568" y="7401"/>
                  <a:pt x="19607" y="7461"/>
                  <a:pt x="19607" y="7461"/>
                </a:cubicBezTo>
                <a:cubicBezTo>
                  <a:pt x="19687" y="7521"/>
                  <a:pt x="19727" y="7521"/>
                  <a:pt x="19767" y="7581"/>
                </a:cubicBezTo>
                <a:cubicBezTo>
                  <a:pt x="19846" y="7581"/>
                  <a:pt x="19886" y="7641"/>
                  <a:pt x="19966" y="7641"/>
                </a:cubicBezTo>
                <a:cubicBezTo>
                  <a:pt x="19966" y="7641"/>
                  <a:pt x="19966" y="7701"/>
                  <a:pt x="19966" y="7701"/>
                </a:cubicBezTo>
                <a:cubicBezTo>
                  <a:pt x="20046" y="7822"/>
                  <a:pt x="20086" y="7882"/>
                  <a:pt x="20205" y="7882"/>
                </a:cubicBezTo>
                <a:cubicBezTo>
                  <a:pt x="20325" y="7942"/>
                  <a:pt x="20365" y="8002"/>
                  <a:pt x="20484" y="8062"/>
                </a:cubicBezTo>
                <a:cubicBezTo>
                  <a:pt x="20484" y="8123"/>
                  <a:pt x="20444" y="8123"/>
                  <a:pt x="20325" y="8123"/>
                </a:cubicBezTo>
                <a:cubicBezTo>
                  <a:pt x="20404" y="8183"/>
                  <a:pt x="20484" y="8183"/>
                  <a:pt x="20524" y="8243"/>
                </a:cubicBezTo>
                <a:cubicBezTo>
                  <a:pt x="20524" y="8243"/>
                  <a:pt x="20524" y="8243"/>
                  <a:pt x="20524" y="8243"/>
                </a:cubicBezTo>
                <a:cubicBezTo>
                  <a:pt x="20125" y="8002"/>
                  <a:pt x="19687" y="7701"/>
                  <a:pt x="19328" y="7401"/>
                </a:cubicBezTo>
                <a:cubicBezTo>
                  <a:pt x="19289" y="7401"/>
                  <a:pt x="19249" y="7401"/>
                  <a:pt x="19209" y="7340"/>
                </a:cubicBezTo>
                <a:cubicBezTo>
                  <a:pt x="19089" y="7280"/>
                  <a:pt x="18970" y="7160"/>
                  <a:pt x="18850" y="7100"/>
                </a:cubicBezTo>
                <a:cubicBezTo>
                  <a:pt x="18810" y="7040"/>
                  <a:pt x="18770" y="7040"/>
                  <a:pt x="18770" y="7040"/>
                </a:cubicBezTo>
                <a:cubicBezTo>
                  <a:pt x="18731" y="7040"/>
                  <a:pt x="18691" y="7040"/>
                  <a:pt x="18651" y="7040"/>
                </a:cubicBezTo>
                <a:cubicBezTo>
                  <a:pt x="18133" y="6618"/>
                  <a:pt x="17694" y="6257"/>
                  <a:pt x="17137" y="5836"/>
                </a:cubicBezTo>
                <a:cubicBezTo>
                  <a:pt x="17137" y="5776"/>
                  <a:pt x="17057" y="5716"/>
                  <a:pt x="16977" y="5656"/>
                </a:cubicBezTo>
                <a:cubicBezTo>
                  <a:pt x="16937" y="5656"/>
                  <a:pt x="16937" y="5596"/>
                  <a:pt x="16778" y="5535"/>
                </a:cubicBezTo>
                <a:cubicBezTo>
                  <a:pt x="16778" y="5535"/>
                  <a:pt x="16658" y="5535"/>
                  <a:pt x="16618" y="5475"/>
                </a:cubicBezTo>
                <a:cubicBezTo>
                  <a:pt x="16419" y="5355"/>
                  <a:pt x="16300" y="5235"/>
                  <a:pt x="16061" y="5054"/>
                </a:cubicBezTo>
                <a:cubicBezTo>
                  <a:pt x="16140" y="5174"/>
                  <a:pt x="16300" y="5235"/>
                  <a:pt x="16300" y="5355"/>
                </a:cubicBezTo>
                <a:cubicBezTo>
                  <a:pt x="15901" y="5054"/>
                  <a:pt x="15542" y="4813"/>
                  <a:pt x="15224" y="4573"/>
                </a:cubicBezTo>
                <a:cubicBezTo>
                  <a:pt x="15144" y="4452"/>
                  <a:pt x="15064" y="4392"/>
                  <a:pt x="14905" y="4332"/>
                </a:cubicBezTo>
                <a:cubicBezTo>
                  <a:pt x="14905" y="4332"/>
                  <a:pt x="14865" y="4272"/>
                  <a:pt x="14865" y="4272"/>
                </a:cubicBezTo>
                <a:cubicBezTo>
                  <a:pt x="14785" y="4152"/>
                  <a:pt x="14586" y="4091"/>
                  <a:pt x="1450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506" y="3971"/>
                </a:cubicBezTo>
                <a:cubicBezTo>
                  <a:pt x="14387" y="3851"/>
                  <a:pt x="14187" y="3730"/>
                  <a:pt x="14028" y="3610"/>
                </a:cubicBezTo>
                <a:cubicBezTo>
                  <a:pt x="13829" y="3430"/>
                  <a:pt x="13630" y="3249"/>
                  <a:pt x="13550" y="3129"/>
                </a:cubicBezTo>
                <a:cubicBezTo>
                  <a:pt x="13510" y="3129"/>
                  <a:pt x="13470" y="3069"/>
                  <a:pt x="13470" y="3069"/>
                </a:cubicBezTo>
                <a:cubicBezTo>
                  <a:pt x="13311" y="2948"/>
                  <a:pt x="13072" y="2768"/>
                  <a:pt x="12912" y="2647"/>
                </a:cubicBezTo>
                <a:cubicBezTo>
                  <a:pt x="12872" y="2587"/>
                  <a:pt x="12793" y="2527"/>
                  <a:pt x="12673" y="2527"/>
                </a:cubicBezTo>
                <a:cubicBezTo>
                  <a:pt x="12633" y="2467"/>
                  <a:pt x="12593" y="2467"/>
                  <a:pt x="12514" y="2407"/>
                </a:cubicBezTo>
                <a:cubicBezTo>
                  <a:pt x="12514" y="2407"/>
                  <a:pt x="12474" y="2407"/>
                  <a:pt x="12474" y="2407"/>
                </a:cubicBezTo>
                <a:cubicBezTo>
                  <a:pt x="12474" y="2407"/>
                  <a:pt x="12474" y="2407"/>
                  <a:pt x="12474" y="2407"/>
                </a:cubicBezTo>
                <a:cubicBezTo>
                  <a:pt x="12593" y="2527"/>
                  <a:pt x="12793" y="2708"/>
                  <a:pt x="12992" y="2828"/>
                </a:cubicBezTo>
                <a:cubicBezTo>
                  <a:pt x="13072" y="2888"/>
                  <a:pt x="13191" y="2948"/>
                  <a:pt x="13191" y="3008"/>
                </a:cubicBezTo>
                <a:cubicBezTo>
                  <a:pt x="13470" y="3129"/>
                  <a:pt x="13271" y="3189"/>
                  <a:pt x="13470" y="3249"/>
                </a:cubicBezTo>
                <a:cubicBezTo>
                  <a:pt x="13470" y="3249"/>
                  <a:pt x="13470" y="3249"/>
                  <a:pt x="13470" y="3249"/>
                </a:cubicBezTo>
                <a:cubicBezTo>
                  <a:pt x="13510" y="3309"/>
                  <a:pt x="13510" y="3369"/>
                  <a:pt x="13630" y="3430"/>
                </a:cubicBezTo>
                <a:cubicBezTo>
                  <a:pt x="13749" y="3550"/>
                  <a:pt x="13908" y="3610"/>
                  <a:pt x="13988" y="3730"/>
                </a:cubicBezTo>
                <a:cubicBezTo>
                  <a:pt x="14068" y="3791"/>
                  <a:pt x="14108" y="3791"/>
                  <a:pt x="14187" y="3791"/>
                </a:cubicBezTo>
                <a:cubicBezTo>
                  <a:pt x="14187" y="3851"/>
                  <a:pt x="14108" y="3851"/>
                  <a:pt x="14227" y="3911"/>
                </a:cubicBezTo>
                <a:cubicBezTo>
                  <a:pt x="14227" y="3971"/>
                  <a:pt x="14387" y="4031"/>
                  <a:pt x="14387" y="4091"/>
                </a:cubicBezTo>
                <a:cubicBezTo>
                  <a:pt x="14387" y="4091"/>
                  <a:pt x="14347" y="4091"/>
                  <a:pt x="14347" y="4091"/>
                </a:cubicBezTo>
                <a:cubicBezTo>
                  <a:pt x="14267" y="4031"/>
                  <a:pt x="14307" y="4091"/>
                  <a:pt x="14307" y="4152"/>
                </a:cubicBezTo>
                <a:cubicBezTo>
                  <a:pt x="14148" y="4091"/>
                  <a:pt x="14028" y="3971"/>
                  <a:pt x="14028" y="3971"/>
                </a:cubicBezTo>
                <a:cubicBezTo>
                  <a:pt x="14028" y="3851"/>
                  <a:pt x="13948" y="3791"/>
                  <a:pt x="13789" y="3730"/>
                </a:cubicBezTo>
                <a:cubicBezTo>
                  <a:pt x="13709" y="3730"/>
                  <a:pt x="13630" y="3670"/>
                  <a:pt x="13590" y="3610"/>
                </a:cubicBezTo>
                <a:cubicBezTo>
                  <a:pt x="13550" y="3550"/>
                  <a:pt x="13470" y="3490"/>
                  <a:pt x="13390" y="3490"/>
                </a:cubicBezTo>
                <a:cubicBezTo>
                  <a:pt x="13390" y="3490"/>
                  <a:pt x="13390" y="3490"/>
                  <a:pt x="13351" y="3490"/>
                </a:cubicBezTo>
                <a:cubicBezTo>
                  <a:pt x="13231" y="3369"/>
                  <a:pt x="13072" y="324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832" y="3069"/>
                  <a:pt x="12713" y="3008"/>
                  <a:pt x="12633" y="2948"/>
                </a:cubicBezTo>
                <a:cubicBezTo>
                  <a:pt x="12474" y="2888"/>
                  <a:pt x="12354" y="2768"/>
                  <a:pt x="12195" y="2647"/>
                </a:cubicBezTo>
                <a:cubicBezTo>
                  <a:pt x="12235" y="2768"/>
                  <a:pt x="12633" y="2948"/>
                  <a:pt x="12554" y="3069"/>
                </a:cubicBezTo>
                <a:cubicBezTo>
                  <a:pt x="12514" y="3008"/>
                  <a:pt x="12514" y="3069"/>
                  <a:pt x="12514" y="3129"/>
                </a:cubicBezTo>
                <a:cubicBezTo>
                  <a:pt x="12514" y="3129"/>
                  <a:pt x="12514" y="3129"/>
                  <a:pt x="12554" y="3129"/>
                </a:cubicBezTo>
                <a:cubicBezTo>
                  <a:pt x="12633" y="3189"/>
                  <a:pt x="12713" y="3189"/>
                  <a:pt x="12832" y="3249"/>
                </a:cubicBezTo>
                <a:cubicBezTo>
                  <a:pt x="12832" y="3309"/>
                  <a:pt x="12872" y="3309"/>
                  <a:pt x="12912" y="3309"/>
                </a:cubicBezTo>
                <a:cubicBezTo>
                  <a:pt x="12952" y="3369"/>
                  <a:pt x="12992" y="3369"/>
                  <a:pt x="12992" y="3430"/>
                </a:cubicBezTo>
                <a:cubicBezTo>
                  <a:pt x="13231" y="3550"/>
                  <a:pt x="13390" y="3730"/>
                  <a:pt x="13550" y="3911"/>
                </a:cubicBezTo>
                <a:cubicBezTo>
                  <a:pt x="13470" y="3911"/>
                  <a:pt x="13390" y="3791"/>
                  <a:pt x="13311" y="3791"/>
                </a:cubicBezTo>
                <a:cubicBezTo>
                  <a:pt x="13311" y="3851"/>
                  <a:pt x="13470" y="3911"/>
                  <a:pt x="13510" y="3971"/>
                </a:cubicBezTo>
                <a:cubicBezTo>
                  <a:pt x="13510" y="3971"/>
                  <a:pt x="13510" y="3971"/>
                  <a:pt x="13470" y="3971"/>
                </a:cubicBezTo>
                <a:cubicBezTo>
                  <a:pt x="13470" y="3971"/>
                  <a:pt x="13470" y="3971"/>
                  <a:pt x="13470" y="3971"/>
                </a:cubicBezTo>
                <a:cubicBezTo>
                  <a:pt x="13470" y="3971"/>
                  <a:pt x="13470" y="4031"/>
                  <a:pt x="13430" y="3971"/>
                </a:cubicBezTo>
                <a:cubicBezTo>
                  <a:pt x="13311" y="3911"/>
                  <a:pt x="13271" y="3911"/>
                  <a:pt x="13231" y="3911"/>
                </a:cubicBezTo>
                <a:cubicBezTo>
                  <a:pt x="13191" y="3911"/>
                  <a:pt x="13271" y="3971"/>
                  <a:pt x="13311" y="4031"/>
                </a:cubicBezTo>
                <a:cubicBezTo>
                  <a:pt x="13430" y="4091"/>
                  <a:pt x="13550" y="4152"/>
                  <a:pt x="13590" y="4212"/>
                </a:cubicBezTo>
                <a:cubicBezTo>
                  <a:pt x="13669" y="4332"/>
                  <a:pt x="13749" y="4332"/>
                  <a:pt x="13829" y="4332"/>
                </a:cubicBezTo>
                <a:cubicBezTo>
                  <a:pt x="13908" y="4392"/>
                  <a:pt x="13988" y="4452"/>
                  <a:pt x="14148" y="4573"/>
                </a:cubicBezTo>
                <a:cubicBezTo>
                  <a:pt x="14068" y="4452"/>
                  <a:pt x="13988" y="4392"/>
                  <a:pt x="13829" y="4332"/>
                </a:cubicBezTo>
                <a:cubicBezTo>
                  <a:pt x="13749" y="4272"/>
                  <a:pt x="13669" y="4212"/>
                  <a:pt x="13590" y="4091"/>
                </a:cubicBezTo>
                <a:cubicBezTo>
                  <a:pt x="13510" y="4091"/>
                  <a:pt x="13510" y="4031"/>
                  <a:pt x="13590" y="4031"/>
                </a:cubicBezTo>
                <a:cubicBezTo>
                  <a:pt x="13669" y="4091"/>
                  <a:pt x="13789" y="4152"/>
                  <a:pt x="13829" y="4091"/>
                </a:cubicBezTo>
                <a:cubicBezTo>
                  <a:pt x="13829" y="4152"/>
                  <a:pt x="13869" y="4152"/>
                  <a:pt x="13908" y="4152"/>
                </a:cubicBezTo>
                <a:cubicBezTo>
                  <a:pt x="13908" y="4212"/>
                  <a:pt x="13988" y="4272"/>
                  <a:pt x="14068" y="4332"/>
                </a:cubicBezTo>
                <a:cubicBezTo>
                  <a:pt x="14307" y="4513"/>
                  <a:pt x="14506" y="4693"/>
                  <a:pt x="14745" y="4874"/>
                </a:cubicBezTo>
                <a:cubicBezTo>
                  <a:pt x="14865" y="4994"/>
                  <a:pt x="14945" y="5054"/>
                  <a:pt x="15144" y="5174"/>
                </a:cubicBezTo>
                <a:cubicBezTo>
                  <a:pt x="15224" y="5295"/>
                  <a:pt x="15463" y="5415"/>
                  <a:pt x="15542" y="5535"/>
                </a:cubicBezTo>
                <a:cubicBezTo>
                  <a:pt x="15582" y="5596"/>
                  <a:pt x="15662" y="5656"/>
                  <a:pt x="15702" y="5716"/>
                </a:cubicBezTo>
                <a:cubicBezTo>
                  <a:pt x="15742" y="5776"/>
                  <a:pt x="15782" y="5776"/>
                  <a:pt x="15782" y="5836"/>
                </a:cubicBezTo>
                <a:cubicBezTo>
                  <a:pt x="15821" y="5836"/>
                  <a:pt x="15821" y="5896"/>
                  <a:pt x="15861" y="5896"/>
                </a:cubicBezTo>
                <a:cubicBezTo>
                  <a:pt x="15782" y="5836"/>
                  <a:pt x="15702" y="5776"/>
                  <a:pt x="15622" y="5716"/>
                </a:cubicBezTo>
                <a:cubicBezTo>
                  <a:pt x="15542" y="5716"/>
                  <a:pt x="15542" y="5656"/>
                  <a:pt x="15463" y="5656"/>
                </a:cubicBezTo>
                <a:cubicBezTo>
                  <a:pt x="15423" y="5596"/>
                  <a:pt x="15343" y="5535"/>
                  <a:pt x="15303" y="5535"/>
                </a:cubicBezTo>
                <a:cubicBezTo>
                  <a:pt x="15303" y="5535"/>
                  <a:pt x="15303" y="5596"/>
                  <a:pt x="15263" y="5596"/>
                </a:cubicBezTo>
                <a:cubicBezTo>
                  <a:pt x="15144" y="5475"/>
                  <a:pt x="15064" y="5415"/>
                  <a:pt x="14905" y="5295"/>
                </a:cubicBezTo>
                <a:cubicBezTo>
                  <a:pt x="14825" y="5235"/>
                  <a:pt x="14745" y="5235"/>
                  <a:pt x="14706" y="5174"/>
                </a:cubicBezTo>
                <a:cubicBezTo>
                  <a:pt x="14706" y="5174"/>
                  <a:pt x="14745" y="5114"/>
                  <a:pt x="14706" y="5114"/>
                </a:cubicBezTo>
                <a:cubicBezTo>
                  <a:pt x="14626" y="5054"/>
                  <a:pt x="14626" y="5114"/>
                  <a:pt x="14626" y="5114"/>
                </a:cubicBezTo>
                <a:cubicBezTo>
                  <a:pt x="14546" y="5054"/>
                  <a:pt x="14506" y="4994"/>
                  <a:pt x="14427" y="4994"/>
                </a:cubicBezTo>
                <a:cubicBezTo>
                  <a:pt x="14427" y="4994"/>
                  <a:pt x="14427" y="4994"/>
                  <a:pt x="14427" y="4994"/>
                </a:cubicBezTo>
                <a:cubicBezTo>
                  <a:pt x="14187" y="4693"/>
                  <a:pt x="13789" y="4452"/>
                  <a:pt x="13470" y="4212"/>
                </a:cubicBezTo>
                <a:cubicBezTo>
                  <a:pt x="13311" y="4031"/>
                  <a:pt x="13151" y="3911"/>
                  <a:pt x="12992" y="3791"/>
                </a:cubicBezTo>
                <a:cubicBezTo>
                  <a:pt x="12912" y="3670"/>
                  <a:pt x="12793" y="3610"/>
                  <a:pt x="12673" y="3550"/>
                </a:cubicBezTo>
                <a:cubicBezTo>
                  <a:pt x="12633" y="3490"/>
                  <a:pt x="12633" y="3430"/>
                  <a:pt x="12514" y="3430"/>
                </a:cubicBezTo>
                <a:cubicBezTo>
                  <a:pt x="12314" y="3369"/>
                  <a:pt x="12434" y="3430"/>
                  <a:pt x="12434" y="3490"/>
                </a:cubicBezTo>
                <a:cubicBezTo>
                  <a:pt x="12394" y="3430"/>
                  <a:pt x="12354" y="3430"/>
                  <a:pt x="12275" y="3369"/>
                </a:cubicBezTo>
                <a:cubicBezTo>
                  <a:pt x="12354" y="3490"/>
                  <a:pt x="12474" y="3610"/>
                  <a:pt x="12593" y="3670"/>
                </a:cubicBezTo>
                <a:cubicBezTo>
                  <a:pt x="12554" y="3670"/>
                  <a:pt x="12514" y="3730"/>
                  <a:pt x="12593" y="3730"/>
                </a:cubicBezTo>
                <a:cubicBezTo>
                  <a:pt x="12713" y="3851"/>
                  <a:pt x="12793" y="3911"/>
                  <a:pt x="12952" y="3971"/>
                </a:cubicBezTo>
                <a:cubicBezTo>
                  <a:pt x="12952" y="3971"/>
                  <a:pt x="12952" y="3971"/>
                  <a:pt x="12952" y="4031"/>
                </a:cubicBezTo>
                <a:cubicBezTo>
                  <a:pt x="12952" y="4031"/>
                  <a:pt x="12952" y="4031"/>
                  <a:pt x="12952" y="4031"/>
                </a:cubicBezTo>
                <a:cubicBezTo>
                  <a:pt x="12952" y="4031"/>
                  <a:pt x="12952" y="3971"/>
                  <a:pt x="12952" y="3971"/>
                </a:cubicBezTo>
                <a:cubicBezTo>
                  <a:pt x="12952" y="4031"/>
                  <a:pt x="12832" y="4031"/>
                  <a:pt x="13032" y="4091"/>
                </a:cubicBezTo>
                <a:cubicBezTo>
                  <a:pt x="13072" y="4152"/>
                  <a:pt x="13151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2872" y="4031"/>
                  <a:pt x="12713" y="3911"/>
                  <a:pt x="12434" y="3730"/>
                </a:cubicBezTo>
                <a:cubicBezTo>
                  <a:pt x="12394" y="3730"/>
                  <a:pt x="12354" y="3670"/>
                  <a:pt x="12314" y="3610"/>
                </a:cubicBezTo>
                <a:cubicBezTo>
                  <a:pt x="12195" y="3610"/>
                  <a:pt x="12354" y="3730"/>
                  <a:pt x="12354" y="3730"/>
                </a:cubicBezTo>
                <a:cubicBezTo>
                  <a:pt x="12314" y="3730"/>
                  <a:pt x="12275" y="3730"/>
                  <a:pt x="12235" y="3730"/>
                </a:cubicBezTo>
                <a:cubicBezTo>
                  <a:pt x="12075" y="3670"/>
                  <a:pt x="11996" y="3550"/>
                  <a:pt x="11876" y="3490"/>
                </a:cubicBezTo>
                <a:cubicBezTo>
                  <a:pt x="11796" y="3430"/>
                  <a:pt x="11717" y="3309"/>
                  <a:pt x="11637" y="3309"/>
                </a:cubicBezTo>
                <a:cubicBezTo>
                  <a:pt x="11517" y="3309"/>
                  <a:pt x="11756" y="343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56" y="3490"/>
                  <a:pt x="11756" y="3490"/>
                  <a:pt x="11717" y="3490"/>
                </a:cubicBezTo>
                <a:cubicBezTo>
                  <a:pt x="11836" y="3610"/>
                  <a:pt x="12035" y="3670"/>
                  <a:pt x="12115" y="3791"/>
                </a:cubicBezTo>
                <a:cubicBezTo>
                  <a:pt x="12155" y="3791"/>
                  <a:pt x="12155" y="3851"/>
                  <a:pt x="12195" y="3851"/>
                </a:cubicBezTo>
                <a:cubicBezTo>
                  <a:pt x="12195" y="3851"/>
                  <a:pt x="12155" y="3851"/>
                  <a:pt x="12115" y="3851"/>
                </a:cubicBezTo>
                <a:cubicBezTo>
                  <a:pt x="12115" y="3911"/>
                  <a:pt x="12115" y="3911"/>
                  <a:pt x="12155" y="3971"/>
                </a:cubicBezTo>
                <a:cubicBezTo>
                  <a:pt x="12394" y="4152"/>
                  <a:pt x="12394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075" y="4152"/>
                  <a:pt x="12075" y="4031"/>
                  <a:pt x="11956" y="4031"/>
                </a:cubicBezTo>
                <a:cubicBezTo>
                  <a:pt x="11876" y="4091"/>
                  <a:pt x="11996" y="4152"/>
                  <a:pt x="12035" y="4152"/>
                </a:cubicBezTo>
                <a:cubicBezTo>
                  <a:pt x="12075" y="4212"/>
                  <a:pt x="12075" y="4272"/>
                  <a:pt x="11996" y="4212"/>
                </a:cubicBezTo>
                <a:cubicBezTo>
                  <a:pt x="11756" y="4091"/>
                  <a:pt x="11517" y="4031"/>
                  <a:pt x="11318" y="3851"/>
                </a:cubicBezTo>
                <a:cubicBezTo>
                  <a:pt x="11318" y="3851"/>
                  <a:pt x="11278" y="3791"/>
                  <a:pt x="11318" y="3791"/>
                </a:cubicBezTo>
                <a:cubicBezTo>
                  <a:pt x="11318" y="3791"/>
                  <a:pt x="11398" y="3851"/>
                  <a:pt x="11438" y="3851"/>
                </a:cubicBezTo>
                <a:cubicBezTo>
                  <a:pt x="11238" y="3670"/>
                  <a:pt x="10840" y="3490"/>
                  <a:pt x="10641" y="3309"/>
                </a:cubicBezTo>
                <a:cubicBezTo>
                  <a:pt x="10561" y="3249"/>
                  <a:pt x="10441" y="3129"/>
                  <a:pt x="10282" y="3008"/>
                </a:cubicBezTo>
                <a:cubicBezTo>
                  <a:pt x="10242" y="3008"/>
                  <a:pt x="10202" y="2948"/>
                  <a:pt x="10123" y="2948"/>
                </a:cubicBezTo>
                <a:cubicBezTo>
                  <a:pt x="10043" y="2948"/>
                  <a:pt x="10083" y="3008"/>
                  <a:pt x="10162" y="3008"/>
                </a:cubicBezTo>
                <a:cubicBezTo>
                  <a:pt x="10322" y="3129"/>
                  <a:pt x="10162" y="3129"/>
                  <a:pt x="10162" y="3129"/>
                </a:cubicBezTo>
                <a:cubicBezTo>
                  <a:pt x="10123" y="3129"/>
                  <a:pt x="10083" y="3129"/>
                  <a:pt x="10083" y="3129"/>
                </a:cubicBezTo>
                <a:cubicBezTo>
                  <a:pt x="10162" y="3189"/>
                  <a:pt x="10162" y="3249"/>
                  <a:pt x="10362" y="3309"/>
                </a:cubicBezTo>
                <a:cubicBezTo>
                  <a:pt x="10401" y="3249"/>
                  <a:pt x="10322" y="3189"/>
                  <a:pt x="10322" y="3189"/>
                </a:cubicBezTo>
                <a:cubicBezTo>
                  <a:pt x="10441" y="3249"/>
                  <a:pt x="10441" y="3309"/>
                  <a:pt x="10521" y="3309"/>
                </a:cubicBezTo>
                <a:cubicBezTo>
                  <a:pt x="10720" y="3430"/>
                  <a:pt x="10720" y="3550"/>
                  <a:pt x="10920" y="3670"/>
                </a:cubicBezTo>
                <a:cubicBezTo>
                  <a:pt x="10999" y="3730"/>
                  <a:pt x="11079" y="3791"/>
                  <a:pt x="11159" y="3851"/>
                </a:cubicBezTo>
                <a:cubicBezTo>
                  <a:pt x="11159" y="3851"/>
                  <a:pt x="11119" y="3911"/>
                  <a:pt x="11159" y="3971"/>
                </a:cubicBezTo>
                <a:cubicBezTo>
                  <a:pt x="11238" y="4031"/>
                  <a:pt x="11318" y="4091"/>
                  <a:pt x="11398" y="4152"/>
                </a:cubicBezTo>
                <a:cubicBezTo>
                  <a:pt x="11398" y="4152"/>
                  <a:pt x="11438" y="4152"/>
                  <a:pt x="11438" y="4152"/>
                </a:cubicBezTo>
                <a:cubicBezTo>
                  <a:pt x="11358" y="4091"/>
                  <a:pt x="11278" y="4031"/>
                  <a:pt x="11199" y="3971"/>
                </a:cubicBezTo>
                <a:cubicBezTo>
                  <a:pt x="11398" y="3971"/>
                  <a:pt x="11438" y="4091"/>
                  <a:pt x="11557" y="4152"/>
                </a:cubicBezTo>
                <a:cubicBezTo>
                  <a:pt x="11597" y="4272"/>
                  <a:pt x="11836" y="4392"/>
                  <a:pt x="11956" y="4452"/>
                </a:cubicBezTo>
                <a:cubicBezTo>
                  <a:pt x="11956" y="4513"/>
                  <a:pt x="11996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195" y="4633"/>
                  <a:pt x="12275" y="475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514" y="4874"/>
                  <a:pt x="12593" y="4934"/>
                  <a:pt x="12673" y="4994"/>
                </a:cubicBezTo>
                <a:cubicBezTo>
                  <a:pt x="12713" y="5054"/>
                  <a:pt x="12832" y="5114"/>
                  <a:pt x="12952" y="5174"/>
                </a:cubicBezTo>
                <a:cubicBezTo>
                  <a:pt x="13032" y="5235"/>
                  <a:pt x="13072" y="5295"/>
                  <a:pt x="13151" y="5355"/>
                </a:cubicBezTo>
                <a:cubicBezTo>
                  <a:pt x="13151" y="5355"/>
                  <a:pt x="13151" y="5415"/>
                  <a:pt x="13151" y="5415"/>
                </a:cubicBezTo>
                <a:cubicBezTo>
                  <a:pt x="13231" y="5475"/>
                  <a:pt x="13351" y="5535"/>
                  <a:pt x="13311" y="5596"/>
                </a:cubicBezTo>
                <a:cubicBezTo>
                  <a:pt x="13072" y="5415"/>
                  <a:pt x="12912" y="5295"/>
                  <a:pt x="12633" y="5114"/>
                </a:cubicBezTo>
                <a:cubicBezTo>
                  <a:pt x="12195" y="4813"/>
                  <a:pt x="11796" y="4452"/>
                  <a:pt x="11358" y="4152"/>
                </a:cubicBezTo>
                <a:cubicBezTo>
                  <a:pt x="11318" y="4091"/>
                  <a:pt x="11238" y="4091"/>
                  <a:pt x="11199" y="4031"/>
                </a:cubicBezTo>
                <a:cubicBezTo>
                  <a:pt x="11159" y="4031"/>
                  <a:pt x="11159" y="4031"/>
                  <a:pt x="11119" y="3971"/>
                </a:cubicBezTo>
                <a:cubicBezTo>
                  <a:pt x="10880" y="3851"/>
                  <a:pt x="10680" y="3670"/>
                  <a:pt x="10441" y="3490"/>
                </a:cubicBezTo>
                <a:cubicBezTo>
                  <a:pt x="10202" y="3309"/>
                  <a:pt x="9923" y="3129"/>
                  <a:pt x="9764" y="2948"/>
                </a:cubicBezTo>
                <a:cubicBezTo>
                  <a:pt x="9724" y="2888"/>
                  <a:pt x="9604" y="2828"/>
                  <a:pt x="9525" y="2708"/>
                </a:cubicBezTo>
                <a:cubicBezTo>
                  <a:pt x="9565" y="2768"/>
                  <a:pt x="9604" y="2768"/>
                  <a:pt x="9644" y="2768"/>
                </a:cubicBezTo>
                <a:cubicBezTo>
                  <a:pt x="9644" y="2708"/>
                  <a:pt x="9565" y="2708"/>
                  <a:pt x="9485" y="2647"/>
                </a:cubicBezTo>
                <a:cubicBezTo>
                  <a:pt x="9445" y="2647"/>
                  <a:pt x="9485" y="2708"/>
                  <a:pt x="9485" y="2708"/>
                </a:cubicBezTo>
                <a:cubicBezTo>
                  <a:pt x="9445" y="2708"/>
                  <a:pt x="9405" y="2647"/>
                  <a:pt x="9286" y="2647"/>
                </a:cubicBezTo>
                <a:cubicBezTo>
                  <a:pt x="9485" y="2768"/>
                  <a:pt x="9525" y="2828"/>
                  <a:pt x="9684" y="2948"/>
                </a:cubicBezTo>
                <a:cubicBezTo>
                  <a:pt x="9764" y="3008"/>
                  <a:pt x="9804" y="3069"/>
                  <a:pt x="9883" y="3129"/>
                </a:cubicBezTo>
                <a:cubicBezTo>
                  <a:pt x="10043" y="3309"/>
                  <a:pt x="10282" y="3490"/>
                  <a:pt x="10441" y="3610"/>
                </a:cubicBezTo>
                <a:cubicBezTo>
                  <a:pt x="10401" y="3610"/>
                  <a:pt x="10441" y="3670"/>
                  <a:pt x="10441" y="3670"/>
                </a:cubicBezTo>
                <a:cubicBezTo>
                  <a:pt x="10481" y="3730"/>
                  <a:pt x="10481" y="3791"/>
                  <a:pt x="10441" y="3791"/>
                </a:cubicBezTo>
                <a:cubicBezTo>
                  <a:pt x="10362" y="3791"/>
                  <a:pt x="10282" y="3730"/>
                  <a:pt x="10242" y="3670"/>
                </a:cubicBezTo>
                <a:cubicBezTo>
                  <a:pt x="10123" y="3610"/>
                  <a:pt x="9963" y="3550"/>
                  <a:pt x="9804" y="3430"/>
                </a:cubicBezTo>
                <a:cubicBezTo>
                  <a:pt x="9644" y="3369"/>
                  <a:pt x="9565" y="3369"/>
                  <a:pt x="9485" y="3430"/>
                </a:cubicBezTo>
                <a:cubicBezTo>
                  <a:pt x="9485" y="3430"/>
                  <a:pt x="9405" y="3430"/>
                  <a:pt x="9365" y="3369"/>
                </a:cubicBezTo>
                <a:cubicBezTo>
                  <a:pt x="9325" y="3309"/>
                  <a:pt x="9325" y="3309"/>
                  <a:pt x="9405" y="3309"/>
                </a:cubicBezTo>
                <a:cubicBezTo>
                  <a:pt x="9525" y="3369"/>
                  <a:pt x="9485" y="3249"/>
                  <a:pt x="9565" y="3249"/>
                </a:cubicBezTo>
                <a:cubicBezTo>
                  <a:pt x="9405" y="3189"/>
                  <a:pt x="9246" y="3129"/>
                  <a:pt x="9086" y="3008"/>
                </a:cubicBezTo>
                <a:cubicBezTo>
                  <a:pt x="9126" y="3129"/>
                  <a:pt x="9166" y="3129"/>
                  <a:pt x="9166" y="3189"/>
                </a:cubicBezTo>
                <a:cubicBezTo>
                  <a:pt x="9086" y="3189"/>
                  <a:pt x="8887" y="3069"/>
                  <a:pt x="8927" y="3189"/>
                </a:cubicBezTo>
                <a:cubicBezTo>
                  <a:pt x="8967" y="3309"/>
                  <a:pt x="8967" y="3309"/>
                  <a:pt x="8807" y="3309"/>
                </a:cubicBezTo>
                <a:cubicBezTo>
                  <a:pt x="8967" y="3430"/>
                  <a:pt x="9086" y="3490"/>
                  <a:pt x="9246" y="3550"/>
                </a:cubicBezTo>
                <a:cubicBezTo>
                  <a:pt x="9246" y="3550"/>
                  <a:pt x="9286" y="3550"/>
                  <a:pt x="9286" y="3550"/>
                </a:cubicBezTo>
                <a:cubicBezTo>
                  <a:pt x="9286" y="3550"/>
                  <a:pt x="9286" y="3610"/>
                  <a:pt x="9246" y="3610"/>
                </a:cubicBezTo>
                <a:cubicBezTo>
                  <a:pt x="9166" y="3610"/>
                  <a:pt x="9246" y="3610"/>
                  <a:pt x="9286" y="3670"/>
                </a:cubicBezTo>
                <a:cubicBezTo>
                  <a:pt x="9325" y="3670"/>
                  <a:pt x="9325" y="3670"/>
                  <a:pt x="9325" y="3670"/>
                </a:cubicBezTo>
                <a:cubicBezTo>
                  <a:pt x="9325" y="3670"/>
                  <a:pt x="9325" y="3730"/>
                  <a:pt x="9405" y="3730"/>
                </a:cubicBezTo>
                <a:cubicBezTo>
                  <a:pt x="9485" y="3791"/>
                  <a:pt x="9485" y="3851"/>
                  <a:pt x="9405" y="3851"/>
                </a:cubicBezTo>
                <a:cubicBezTo>
                  <a:pt x="9365" y="3851"/>
                  <a:pt x="9485" y="3911"/>
                  <a:pt x="9485" y="3911"/>
                </a:cubicBezTo>
                <a:cubicBezTo>
                  <a:pt x="9405" y="3911"/>
                  <a:pt x="9365" y="3851"/>
                  <a:pt x="9325" y="3791"/>
                </a:cubicBezTo>
                <a:cubicBezTo>
                  <a:pt x="9246" y="3730"/>
                  <a:pt x="9086" y="3610"/>
                  <a:pt x="8967" y="3490"/>
                </a:cubicBezTo>
                <a:cubicBezTo>
                  <a:pt x="8927" y="3490"/>
                  <a:pt x="8847" y="3430"/>
                  <a:pt x="8768" y="3369"/>
                </a:cubicBezTo>
                <a:cubicBezTo>
                  <a:pt x="8728" y="3309"/>
                  <a:pt x="8688" y="3309"/>
                  <a:pt x="8648" y="3249"/>
                </a:cubicBezTo>
                <a:cubicBezTo>
                  <a:pt x="8608" y="3249"/>
                  <a:pt x="8568" y="3189"/>
                  <a:pt x="8568" y="3189"/>
                </a:cubicBezTo>
                <a:cubicBezTo>
                  <a:pt x="8568" y="3189"/>
                  <a:pt x="8528" y="3129"/>
                  <a:pt x="8489" y="3129"/>
                </a:cubicBezTo>
                <a:cubicBezTo>
                  <a:pt x="8449" y="3189"/>
                  <a:pt x="8409" y="3129"/>
                  <a:pt x="8369" y="3129"/>
                </a:cubicBezTo>
                <a:cubicBezTo>
                  <a:pt x="8369" y="3129"/>
                  <a:pt x="8409" y="3129"/>
                  <a:pt x="8449" y="3189"/>
                </a:cubicBezTo>
                <a:cubicBezTo>
                  <a:pt x="8489" y="3189"/>
                  <a:pt x="8528" y="3249"/>
                  <a:pt x="8608" y="3249"/>
                </a:cubicBezTo>
                <a:cubicBezTo>
                  <a:pt x="8807" y="3430"/>
                  <a:pt x="8967" y="3610"/>
                  <a:pt x="9286" y="3791"/>
                </a:cubicBezTo>
                <a:cubicBezTo>
                  <a:pt x="9445" y="4031"/>
                  <a:pt x="9724" y="4212"/>
                  <a:pt x="9963" y="4392"/>
                </a:cubicBezTo>
                <a:cubicBezTo>
                  <a:pt x="10083" y="4452"/>
                  <a:pt x="10162" y="4573"/>
                  <a:pt x="10282" y="4633"/>
                </a:cubicBezTo>
                <a:cubicBezTo>
                  <a:pt x="10322" y="4753"/>
                  <a:pt x="10481" y="4813"/>
                  <a:pt x="10601" y="4934"/>
                </a:cubicBezTo>
                <a:cubicBezTo>
                  <a:pt x="10441" y="4874"/>
                  <a:pt x="10282" y="4874"/>
                  <a:pt x="10083" y="4753"/>
                </a:cubicBezTo>
                <a:cubicBezTo>
                  <a:pt x="9883" y="4633"/>
                  <a:pt x="9684" y="4513"/>
                  <a:pt x="9525" y="4392"/>
                </a:cubicBezTo>
                <a:cubicBezTo>
                  <a:pt x="9286" y="4152"/>
                  <a:pt x="9086" y="3971"/>
                  <a:pt x="8768" y="3791"/>
                </a:cubicBezTo>
                <a:cubicBezTo>
                  <a:pt x="8648" y="3670"/>
                  <a:pt x="8449" y="3610"/>
                  <a:pt x="8289" y="3550"/>
                </a:cubicBezTo>
                <a:cubicBezTo>
                  <a:pt x="8249" y="3610"/>
                  <a:pt x="8409" y="3730"/>
                  <a:pt x="8528" y="3791"/>
                </a:cubicBezTo>
                <a:cubicBezTo>
                  <a:pt x="8608" y="3791"/>
                  <a:pt x="8728" y="3851"/>
                  <a:pt x="8728" y="3911"/>
                </a:cubicBezTo>
                <a:cubicBezTo>
                  <a:pt x="8728" y="3911"/>
                  <a:pt x="8648" y="3911"/>
                  <a:pt x="8568" y="3911"/>
                </a:cubicBezTo>
                <a:cubicBezTo>
                  <a:pt x="8528" y="3911"/>
                  <a:pt x="8449" y="3851"/>
                  <a:pt x="8409" y="3911"/>
                </a:cubicBezTo>
                <a:cubicBezTo>
                  <a:pt x="8409" y="3851"/>
                  <a:pt x="8369" y="3851"/>
                  <a:pt x="8329" y="3791"/>
                </a:cubicBezTo>
                <a:cubicBezTo>
                  <a:pt x="8329" y="3791"/>
                  <a:pt x="8329" y="3791"/>
                  <a:pt x="8329" y="3730"/>
                </a:cubicBezTo>
                <a:cubicBezTo>
                  <a:pt x="8329" y="3730"/>
                  <a:pt x="8329" y="3730"/>
                  <a:pt x="8329" y="3730"/>
                </a:cubicBezTo>
                <a:cubicBezTo>
                  <a:pt x="8369" y="3791"/>
                  <a:pt x="8449" y="3851"/>
                  <a:pt x="8449" y="3791"/>
                </a:cubicBezTo>
                <a:cubicBezTo>
                  <a:pt x="8449" y="3791"/>
                  <a:pt x="8449" y="3730"/>
                  <a:pt x="8289" y="3670"/>
                </a:cubicBezTo>
                <a:cubicBezTo>
                  <a:pt x="8289" y="3670"/>
                  <a:pt x="8249" y="3670"/>
                  <a:pt x="8249" y="3670"/>
                </a:cubicBezTo>
                <a:cubicBezTo>
                  <a:pt x="8170" y="3610"/>
                  <a:pt x="8090" y="3550"/>
                  <a:pt x="8010" y="3490"/>
                </a:cubicBezTo>
                <a:cubicBezTo>
                  <a:pt x="8010" y="3490"/>
                  <a:pt x="7970" y="3490"/>
                  <a:pt x="7970" y="3490"/>
                </a:cubicBezTo>
                <a:cubicBezTo>
                  <a:pt x="8050" y="3550"/>
                  <a:pt x="8130" y="3610"/>
                  <a:pt x="8210" y="3670"/>
                </a:cubicBezTo>
                <a:cubicBezTo>
                  <a:pt x="8249" y="3730"/>
                  <a:pt x="8249" y="3730"/>
                  <a:pt x="8170" y="3730"/>
                </a:cubicBezTo>
                <a:cubicBezTo>
                  <a:pt x="8090" y="3730"/>
                  <a:pt x="8050" y="3730"/>
                  <a:pt x="8010" y="3730"/>
                </a:cubicBezTo>
                <a:cubicBezTo>
                  <a:pt x="7970" y="3670"/>
                  <a:pt x="7931" y="3610"/>
                  <a:pt x="7771" y="3550"/>
                </a:cubicBezTo>
                <a:cubicBezTo>
                  <a:pt x="7811" y="3610"/>
                  <a:pt x="7851" y="3670"/>
                  <a:pt x="7891" y="3730"/>
                </a:cubicBezTo>
                <a:cubicBezTo>
                  <a:pt x="7931" y="3851"/>
                  <a:pt x="8090" y="3911"/>
                  <a:pt x="8249" y="4031"/>
                </a:cubicBezTo>
                <a:cubicBezTo>
                  <a:pt x="8289" y="4091"/>
                  <a:pt x="8329" y="4091"/>
                  <a:pt x="8409" y="4152"/>
                </a:cubicBezTo>
                <a:cubicBezTo>
                  <a:pt x="8409" y="4152"/>
                  <a:pt x="8409" y="4152"/>
                  <a:pt x="8449" y="4212"/>
                </a:cubicBezTo>
                <a:cubicBezTo>
                  <a:pt x="8449" y="4212"/>
                  <a:pt x="8489" y="4272"/>
                  <a:pt x="8568" y="4272"/>
                </a:cubicBezTo>
                <a:cubicBezTo>
                  <a:pt x="8608" y="4332"/>
                  <a:pt x="8648" y="4332"/>
                  <a:pt x="8648" y="4332"/>
                </a:cubicBezTo>
                <a:cubicBezTo>
                  <a:pt x="8568" y="4392"/>
                  <a:pt x="8728" y="4452"/>
                  <a:pt x="8688" y="4513"/>
                </a:cubicBezTo>
                <a:cubicBezTo>
                  <a:pt x="8648" y="4452"/>
                  <a:pt x="8489" y="4392"/>
                  <a:pt x="8489" y="4452"/>
                </a:cubicBezTo>
                <a:cubicBezTo>
                  <a:pt x="8449" y="4452"/>
                  <a:pt x="8528" y="4513"/>
                  <a:pt x="8608" y="4573"/>
                </a:cubicBezTo>
                <a:cubicBezTo>
                  <a:pt x="8688" y="4633"/>
                  <a:pt x="8728" y="4633"/>
                  <a:pt x="8768" y="4693"/>
                </a:cubicBezTo>
                <a:cubicBezTo>
                  <a:pt x="8807" y="4813"/>
                  <a:pt x="8927" y="4934"/>
                  <a:pt x="9206" y="4994"/>
                </a:cubicBezTo>
                <a:cubicBezTo>
                  <a:pt x="9246" y="5114"/>
                  <a:pt x="9485" y="5235"/>
                  <a:pt x="9604" y="5295"/>
                </a:cubicBezTo>
                <a:cubicBezTo>
                  <a:pt x="9804" y="5475"/>
                  <a:pt x="10043" y="5656"/>
                  <a:pt x="10282" y="5836"/>
                </a:cubicBezTo>
                <a:cubicBezTo>
                  <a:pt x="10322" y="5896"/>
                  <a:pt x="10401" y="5957"/>
                  <a:pt x="10601" y="6077"/>
                </a:cubicBezTo>
                <a:cubicBezTo>
                  <a:pt x="10521" y="5957"/>
                  <a:pt x="10401" y="5896"/>
                  <a:pt x="10322" y="5836"/>
                </a:cubicBezTo>
                <a:cubicBezTo>
                  <a:pt x="10242" y="5776"/>
                  <a:pt x="10202" y="5716"/>
                  <a:pt x="10123" y="5656"/>
                </a:cubicBezTo>
                <a:cubicBezTo>
                  <a:pt x="10362" y="5776"/>
                  <a:pt x="10401" y="5896"/>
                  <a:pt x="10561" y="5957"/>
                </a:cubicBezTo>
                <a:cubicBezTo>
                  <a:pt x="10641" y="6017"/>
                  <a:pt x="10720" y="6077"/>
                  <a:pt x="10760" y="6077"/>
                </a:cubicBezTo>
                <a:cubicBezTo>
                  <a:pt x="10760" y="6077"/>
                  <a:pt x="10760" y="6077"/>
                  <a:pt x="10760" y="6077"/>
                </a:cubicBezTo>
                <a:cubicBezTo>
                  <a:pt x="10760" y="6137"/>
                  <a:pt x="10760" y="6137"/>
                  <a:pt x="10840" y="6197"/>
                </a:cubicBezTo>
                <a:cubicBezTo>
                  <a:pt x="10920" y="6257"/>
                  <a:pt x="10920" y="6197"/>
                  <a:pt x="10920" y="6197"/>
                </a:cubicBezTo>
                <a:cubicBezTo>
                  <a:pt x="11039" y="6257"/>
                  <a:pt x="11159" y="6318"/>
                  <a:pt x="11238" y="6438"/>
                </a:cubicBezTo>
                <a:cubicBezTo>
                  <a:pt x="11238" y="6438"/>
                  <a:pt x="11199" y="6438"/>
                  <a:pt x="11159" y="6378"/>
                </a:cubicBezTo>
                <a:cubicBezTo>
                  <a:pt x="11119" y="6378"/>
                  <a:pt x="11079" y="6318"/>
                  <a:pt x="11039" y="6378"/>
                </a:cubicBezTo>
                <a:cubicBezTo>
                  <a:pt x="10880" y="6318"/>
                  <a:pt x="10760" y="6257"/>
                  <a:pt x="10720" y="6137"/>
                </a:cubicBezTo>
                <a:cubicBezTo>
                  <a:pt x="10680" y="6137"/>
                  <a:pt x="10641" y="6077"/>
                  <a:pt x="10601" y="6077"/>
                </a:cubicBezTo>
                <a:cubicBezTo>
                  <a:pt x="10561" y="6077"/>
                  <a:pt x="10601" y="6137"/>
                  <a:pt x="10641" y="6137"/>
                </a:cubicBezTo>
                <a:cubicBezTo>
                  <a:pt x="10601" y="6137"/>
                  <a:pt x="10561" y="6137"/>
                  <a:pt x="10561" y="6137"/>
                </a:cubicBezTo>
                <a:cubicBezTo>
                  <a:pt x="10521" y="6137"/>
                  <a:pt x="10481" y="6077"/>
                  <a:pt x="10441" y="6077"/>
                </a:cubicBezTo>
                <a:cubicBezTo>
                  <a:pt x="10242" y="5957"/>
                  <a:pt x="10083" y="5776"/>
                  <a:pt x="9883" y="5656"/>
                </a:cubicBezTo>
                <a:cubicBezTo>
                  <a:pt x="9883" y="5656"/>
                  <a:pt x="9883" y="5656"/>
                  <a:pt x="9883" y="5716"/>
                </a:cubicBezTo>
                <a:cubicBezTo>
                  <a:pt x="988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804" y="5716"/>
                  <a:pt x="9684" y="5656"/>
                  <a:pt x="9644" y="5535"/>
                </a:cubicBezTo>
                <a:cubicBezTo>
                  <a:pt x="9604" y="5535"/>
                  <a:pt x="9525" y="5415"/>
                  <a:pt x="9405" y="5415"/>
                </a:cubicBezTo>
                <a:cubicBezTo>
                  <a:pt x="9365" y="5415"/>
                  <a:pt x="9325" y="5415"/>
                  <a:pt x="9325" y="5415"/>
                </a:cubicBezTo>
                <a:cubicBezTo>
                  <a:pt x="9246" y="5475"/>
                  <a:pt x="9365" y="5535"/>
                  <a:pt x="9445" y="5535"/>
                </a:cubicBezTo>
                <a:cubicBezTo>
                  <a:pt x="9724" y="5776"/>
                  <a:pt x="10083" y="6017"/>
                  <a:pt x="10362" y="6197"/>
                </a:cubicBezTo>
                <a:cubicBezTo>
                  <a:pt x="10362" y="6197"/>
                  <a:pt x="10362" y="6197"/>
                  <a:pt x="10362" y="6197"/>
                </a:cubicBezTo>
                <a:cubicBezTo>
                  <a:pt x="10481" y="6318"/>
                  <a:pt x="10760" y="6438"/>
                  <a:pt x="10800" y="6558"/>
                </a:cubicBezTo>
                <a:cubicBezTo>
                  <a:pt x="10401" y="6318"/>
                  <a:pt x="10043" y="6077"/>
                  <a:pt x="9684" y="5776"/>
                </a:cubicBezTo>
                <a:cubicBezTo>
                  <a:pt x="9325" y="5475"/>
                  <a:pt x="8927" y="5235"/>
                  <a:pt x="8449" y="4934"/>
                </a:cubicBezTo>
                <a:cubicBezTo>
                  <a:pt x="8369" y="4874"/>
                  <a:pt x="8289" y="4813"/>
                  <a:pt x="8210" y="4753"/>
                </a:cubicBezTo>
                <a:cubicBezTo>
                  <a:pt x="8050" y="4573"/>
                  <a:pt x="7771" y="4392"/>
                  <a:pt x="7572" y="4212"/>
                </a:cubicBezTo>
                <a:cubicBezTo>
                  <a:pt x="7532" y="4212"/>
                  <a:pt x="7692" y="4272"/>
                  <a:pt x="7692" y="4332"/>
                </a:cubicBezTo>
                <a:cubicBezTo>
                  <a:pt x="7492" y="4272"/>
                  <a:pt x="7333" y="4152"/>
                  <a:pt x="7213" y="4031"/>
                </a:cubicBezTo>
                <a:cubicBezTo>
                  <a:pt x="7134" y="3911"/>
                  <a:pt x="7054" y="3851"/>
                  <a:pt x="6815" y="3791"/>
                </a:cubicBezTo>
                <a:cubicBezTo>
                  <a:pt x="6615" y="3730"/>
                  <a:pt x="6576" y="3610"/>
                  <a:pt x="6456" y="3550"/>
                </a:cubicBezTo>
                <a:cubicBezTo>
                  <a:pt x="6456" y="3550"/>
                  <a:pt x="6456" y="3550"/>
                  <a:pt x="6456" y="3550"/>
                </a:cubicBezTo>
                <a:cubicBezTo>
                  <a:pt x="6257" y="3430"/>
                  <a:pt x="6097" y="3249"/>
                  <a:pt x="5938" y="3129"/>
                </a:cubicBezTo>
                <a:cubicBezTo>
                  <a:pt x="6058" y="3189"/>
                  <a:pt x="6097" y="3249"/>
                  <a:pt x="6177" y="3309"/>
                </a:cubicBezTo>
                <a:cubicBezTo>
                  <a:pt x="6217" y="3309"/>
                  <a:pt x="6297" y="3369"/>
                  <a:pt x="6416" y="3430"/>
                </a:cubicBezTo>
                <a:cubicBezTo>
                  <a:pt x="6376" y="3369"/>
                  <a:pt x="6337" y="3309"/>
                  <a:pt x="6217" y="3309"/>
                </a:cubicBezTo>
                <a:cubicBezTo>
                  <a:pt x="6097" y="3189"/>
                  <a:pt x="6018" y="3129"/>
                  <a:pt x="5898" y="3008"/>
                </a:cubicBezTo>
                <a:cubicBezTo>
                  <a:pt x="5818" y="2948"/>
                  <a:pt x="5779" y="2948"/>
                  <a:pt x="5699" y="2888"/>
                </a:cubicBezTo>
                <a:cubicBezTo>
                  <a:pt x="5699" y="2888"/>
                  <a:pt x="5659" y="2888"/>
                  <a:pt x="5659" y="2888"/>
                </a:cubicBezTo>
                <a:cubicBezTo>
                  <a:pt x="5739" y="2948"/>
                  <a:pt x="5779" y="2948"/>
                  <a:pt x="5818" y="3008"/>
                </a:cubicBezTo>
                <a:cubicBezTo>
                  <a:pt x="5818" y="3008"/>
                  <a:pt x="5779" y="3008"/>
                  <a:pt x="5779" y="3008"/>
                </a:cubicBezTo>
                <a:cubicBezTo>
                  <a:pt x="5579" y="2828"/>
                  <a:pt x="5261" y="2647"/>
                  <a:pt x="5141" y="2467"/>
                </a:cubicBezTo>
                <a:cubicBezTo>
                  <a:pt x="5021" y="2407"/>
                  <a:pt x="4942" y="2347"/>
                  <a:pt x="4822" y="2286"/>
                </a:cubicBezTo>
                <a:cubicBezTo>
                  <a:pt x="4822" y="2226"/>
                  <a:pt x="4782" y="2166"/>
                  <a:pt x="4623" y="2046"/>
                </a:cubicBezTo>
                <a:cubicBezTo>
                  <a:pt x="4503" y="1925"/>
                  <a:pt x="4224" y="1805"/>
                  <a:pt x="3985" y="1685"/>
                </a:cubicBezTo>
                <a:cubicBezTo>
                  <a:pt x="3985" y="1685"/>
                  <a:pt x="3985" y="1685"/>
                  <a:pt x="3945" y="1685"/>
                </a:cubicBezTo>
                <a:cubicBezTo>
                  <a:pt x="3906" y="1625"/>
                  <a:pt x="3826" y="1564"/>
                  <a:pt x="3746" y="1504"/>
                </a:cubicBezTo>
                <a:cubicBezTo>
                  <a:pt x="3666" y="1444"/>
                  <a:pt x="3746" y="1444"/>
                  <a:pt x="3826" y="1504"/>
                </a:cubicBezTo>
                <a:cubicBezTo>
                  <a:pt x="3866" y="1504"/>
                  <a:pt x="3906" y="1564"/>
                  <a:pt x="4025" y="1625"/>
                </a:cubicBezTo>
                <a:cubicBezTo>
                  <a:pt x="3985" y="1564"/>
                  <a:pt x="3906" y="1504"/>
                  <a:pt x="3866" y="1504"/>
                </a:cubicBezTo>
                <a:cubicBezTo>
                  <a:pt x="3826" y="1444"/>
                  <a:pt x="3786" y="1444"/>
                  <a:pt x="3746" y="1444"/>
                </a:cubicBezTo>
                <a:cubicBezTo>
                  <a:pt x="3587" y="1264"/>
                  <a:pt x="3308" y="1023"/>
                  <a:pt x="3069" y="842"/>
                </a:cubicBezTo>
                <a:cubicBezTo>
                  <a:pt x="2989" y="782"/>
                  <a:pt x="2949" y="722"/>
                  <a:pt x="2750" y="662"/>
                </a:cubicBezTo>
                <a:cubicBezTo>
                  <a:pt x="2790" y="722"/>
                  <a:pt x="2909" y="782"/>
                  <a:pt x="3029" y="842"/>
                </a:cubicBezTo>
                <a:cubicBezTo>
                  <a:pt x="3148" y="963"/>
                  <a:pt x="3308" y="1083"/>
                  <a:pt x="3467" y="1203"/>
                </a:cubicBezTo>
                <a:cubicBezTo>
                  <a:pt x="3387" y="1264"/>
                  <a:pt x="3587" y="1444"/>
                  <a:pt x="3666" y="1504"/>
                </a:cubicBezTo>
                <a:cubicBezTo>
                  <a:pt x="3706" y="1625"/>
                  <a:pt x="3826" y="1685"/>
                  <a:pt x="3906" y="1745"/>
                </a:cubicBezTo>
                <a:cubicBezTo>
                  <a:pt x="3906" y="1805"/>
                  <a:pt x="4025" y="1865"/>
                  <a:pt x="4105" y="1865"/>
                </a:cubicBezTo>
                <a:cubicBezTo>
                  <a:pt x="4304" y="1986"/>
                  <a:pt x="4503" y="2106"/>
                  <a:pt x="4384" y="2166"/>
                </a:cubicBezTo>
                <a:cubicBezTo>
                  <a:pt x="4344" y="2226"/>
                  <a:pt x="4424" y="2286"/>
                  <a:pt x="4583" y="2347"/>
                </a:cubicBezTo>
                <a:cubicBezTo>
                  <a:pt x="4663" y="2407"/>
                  <a:pt x="4742" y="2467"/>
                  <a:pt x="4822" y="2527"/>
                </a:cubicBezTo>
                <a:cubicBezTo>
                  <a:pt x="4862" y="2527"/>
                  <a:pt x="4942" y="2587"/>
                  <a:pt x="4982" y="2647"/>
                </a:cubicBezTo>
                <a:cubicBezTo>
                  <a:pt x="4982" y="2647"/>
                  <a:pt x="5021" y="2708"/>
                  <a:pt x="5101" y="2768"/>
                </a:cubicBezTo>
                <a:cubicBezTo>
                  <a:pt x="5141" y="2768"/>
                  <a:pt x="5101" y="2708"/>
                  <a:pt x="5061" y="2647"/>
                </a:cubicBezTo>
                <a:cubicBezTo>
                  <a:pt x="5021" y="2587"/>
                  <a:pt x="4982" y="2527"/>
                  <a:pt x="4902" y="2527"/>
                </a:cubicBezTo>
                <a:cubicBezTo>
                  <a:pt x="4822" y="2407"/>
                  <a:pt x="4822" y="2407"/>
                  <a:pt x="4902" y="2407"/>
                </a:cubicBezTo>
                <a:cubicBezTo>
                  <a:pt x="4982" y="2407"/>
                  <a:pt x="4982" y="2467"/>
                  <a:pt x="5021" y="2467"/>
                </a:cubicBezTo>
                <a:cubicBezTo>
                  <a:pt x="5340" y="2768"/>
                  <a:pt x="5699" y="3008"/>
                  <a:pt x="6018" y="3309"/>
                </a:cubicBezTo>
                <a:cubicBezTo>
                  <a:pt x="5938" y="3249"/>
                  <a:pt x="5818" y="3189"/>
                  <a:pt x="5779" y="3189"/>
                </a:cubicBezTo>
                <a:cubicBezTo>
                  <a:pt x="5579" y="3008"/>
                  <a:pt x="5380" y="2948"/>
                  <a:pt x="5141" y="2948"/>
                </a:cubicBezTo>
                <a:cubicBezTo>
                  <a:pt x="5141" y="2948"/>
                  <a:pt x="5181" y="2888"/>
                  <a:pt x="5141" y="2888"/>
                </a:cubicBezTo>
                <a:cubicBezTo>
                  <a:pt x="5141" y="2888"/>
                  <a:pt x="5101" y="2828"/>
                  <a:pt x="5061" y="2828"/>
                </a:cubicBezTo>
                <a:cubicBezTo>
                  <a:pt x="5061" y="2888"/>
                  <a:pt x="5021" y="2888"/>
                  <a:pt x="5101" y="2948"/>
                </a:cubicBezTo>
                <a:cubicBezTo>
                  <a:pt x="5141" y="3008"/>
                  <a:pt x="4862" y="2888"/>
                  <a:pt x="5021" y="3008"/>
                </a:cubicBezTo>
                <a:cubicBezTo>
                  <a:pt x="5101" y="3069"/>
                  <a:pt x="5261" y="3129"/>
                  <a:pt x="5261" y="3069"/>
                </a:cubicBezTo>
                <a:cubicBezTo>
                  <a:pt x="5420" y="2948"/>
                  <a:pt x="5539" y="3129"/>
                  <a:pt x="5699" y="3189"/>
                </a:cubicBezTo>
                <a:cubicBezTo>
                  <a:pt x="5739" y="3249"/>
                  <a:pt x="5818" y="3309"/>
                  <a:pt x="5858" y="3369"/>
                </a:cubicBezTo>
                <a:cubicBezTo>
                  <a:pt x="6018" y="3490"/>
                  <a:pt x="6137" y="3430"/>
                  <a:pt x="6257" y="3490"/>
                </a:cubicBezTo>
                <a:cubicBezTo>
                  <a:pt x="6257" y="3490"/>
                  <a:pt x="6257" y="3490"/>
                  <a:pt x="6257" y="3490"/>
                </a:cubicBezTo>
                <a:cubicBezTo>
                  <a:pt x="6297" y="3490"/>
                  <a:pt x="6297" y="3490"/>
                  <a:pt x="6297" y="3490"/>
                </a:cubicBezTo>
                <a:cubicBezTo>
                  <a:pt x="6416" y="3610"/>
                  <a:pt x="6257" y="3610"/>
                  <a:pt x="6337" y="3730"/>
                </a:cubicBezTo>
                <a:cubicBezTo>
                  <a:pt x="6456" y="3851"/>
                  <a:pt x="6735" y="4031"/>
                  <a:pt x="6894" y="4212"/>
                </a:cubicBezTo>
                <a:cubicBezTo>
                  <a:pt x="6974" y="4212"/>
                  <a:pt x="7014" y="4272"/>
                  <a:pt x="7054" y="4332"/>
                </a:cubicBezTo>
                <a:cubicBezTo>
                  <a:pt x="7293" y="4452"/>
                  <a:pt x="7373" y="4573"/>
                  <a:pt x="7492" y="4693"/>
                </a:cubicBezTo>
                <a:cubicBezTo>
                  <a:pt x="7731" y="4813"/>
                  <a:pt x="7811" y="4934"/>
                  <a:pt x="8050" y="5114"/>
                </a:cubicBezTo>
                <a:cubicBezTo>
                  <a:pt x="8130" y="5174"/>
                  <a:pt x="8249" y="5235"/>
                  <a:pt x="8329" y="5355"/>
                </a:cubicBezTo>
                <a:cubicBezTo>
                  <a:pt x="8568" y="5535"/>
                  <a:pt x="8847" y="5716"/>
                  <a:pt x="9086" y="5896"/>
                </a:cubicBezTo>
                <a:cubicBezTo>
                  <a:pt x="9126" y="5957"/>
                  <a:pt x="9206" y="6017"/>
                  <a:pt x="9246" y="6017"/>
                </a:cubicBezTo>
                <a:cubicBezTo>
                  <a:pt x="9206" y="6017"/>
                  <a:pt x="9166" y="6017"/>
                  <a:pt x="9126" y="6017"/>
                </a:cubicBezTo>
                <a:cubicBezTo>
                  <a:pt x="8927" y="5836"/>
                  <a:pt x="8728" y="5716"/>
                  <a:pt x="8489" y="5596"/>
                </a:cubicBezTo>
                <a:cubicBezTo>
                  <a:pt x="8528" y="5596"/>
                  <a:pt x="8528" y="5596"/>
                  <a:pt x="8528" y="5656"/>
                </a:cubicBezTo>
                <a:cubicBezTo>
                  <a:pt x="8528" y="5596"/>
                  <a:pt x="8489" y="5596"/>
                  <a:pt x="8489" y="5596"/>
                </a:cubicBezTo>
                <a:cubicBezTo>
                  <a:pt x="8249" y="5355"/>
                  <a:pt x="7970" y="5174"/>
                  <a:pt x="7731" y="4994"/>
                </a:cubicBezTo>
                <a:cubicBezTo>
                  <a:pt x="7492" y="4813"/>
                  <a:pt x="7213" y="4633"/>
                  <a:pt x="6974" y="4452"/>
                </a:cubicBezTo>
                <a:cubicBezTo>
                  <a:pt x="6576" y="4212"/>
                  <a:pt x="6177" y="3911"/>
                  <a:pt x="5818" y="3610"/>
                </a:cubicBezTo>
                <a:cubicBezTo>
                  <a:pt x="5739" y="3550"/>
                  <a:pt x="5619" y="3490"/>
                  <a:pt x="5500" y="3430"/>
                </a:cubicBezTo>
                <a:cubicBezTo>
                  <a:pt x="5300" y="3189"/>
                  <a:pt x="4942" y="3008"/>
                  <a:pt x="4703" y="2768"/>
                </a:cubicBezTo>
                <a:cubicBezTo>
                  <a:pt x="4703" y="2708"/>
                  <a:pt x="4503" y="2647"/>
                  <a:pt x="4384" y="2527"/>
                </a:cubicBezTo>
                <a:cubicBezTo>
                  <a:pt x="4344" y="2587"/>
                  <a:pt x="4543" y="2708"/>
                  <a:pt x="4623" y="2768"/>
                </a:cubicBezTo>
                <a:cubicBezTo>
                  <a:pt x="4623" y="2768"/>
                  <a:pt x="4623" y="2768"/>
                  <a:pt x="4623" y="2768"/>
                </a:cubicBezTo>
                <a:cubicBezTo>
                  <a:pt x="4583" y="2828"/>
                  <a:pt x="4503" y="2828"/>
                  <a:pt x="4224" y="2708"/>
                </a:cubicBezTo>
                <a:cubicBezTo>
                  <a:pt x="4304" y="2768"/>
                  <a:pt x="4304" y="2888"/>
                  <a:pt x="4463" y="2948"/>
                </a:cubicBezTo>
                <a:cubicBezTo>
                  <a:pt x="4543" y="2948"/>
                  <a:pt x="4424" y="2828"/>
                  <a:pt x="4623" y="2948"/>
                </a:cubicBezTo>
                <a:cubicBezTo>
                  <a:pt x="4782" y="3008"/>
                  <a:pt x="4742" y="3069"/>
                  <a:pt x="4862" y="3129"/>
                </a:cubicBezTo>
                <a:cubicBezTo>
                  <a:pt x="4862" y="3249"/>
                  <a:pt x="4663" y="3189"/>
                  <a:pt x="4663" y="3189"/>
                </a:cubicBezTo>
                <a:cubicBezTo>
                  <a:pt x="4304" y="3069"/>
                  <a:pt x="4663" y="3249"/>
                  <a:pt x="4623" y="3249"/>
                </a:cubicBezTo>
                <a:cubicBezTo>
                  <a:pt x="4663" y="3249"/>
                  <a:pt x="4623" y="3249"/>
                  <a:pt x="4583" y="3309"/>
                </a:cubicBezTo>
                <a:cubicBezTo>
                  <a:pt x="4583" y="3309"/>
                  <a:pt x="4543" y="3309"/>
                  <a:pt x="4503" y="3309"/>
                </a:cubicBezTo>
                <a:cubicBezTo>
                  <a:pt x="4463" y="3249"/>
                  <a:pt x="4384" y="3189"/>
                  <a:pt x="4304" y="3129"/>
                </a:cubicBezTo>
                <a:cubicBezTo>
                  <a:pt x="4224" y="3069"/>
                  <a:pt x="4145" y="3008"/>
                  <a:pt x="4065" y="2948"/>
                </a:cubicBezTo>
                <a:cubicBezTo>
                  <a:pt x="3906" y="2768"/>
                  <a:pt x="3587" y="2587"/>
                  <a:pt x="3268" y="2347"/>
                </a:cubicBezTo>
                <a:cubicBezTo>
                  <a:pt x="3547" y="2587"/>
                  <a:pt x="3706" y="2768"/>
                  <a:pt x="4025" y="2948"/>
                </a:cubicBezTo>
                <a:cubicBezTo>
                  <a:pt x="4105" y="3008"/>
                  <a:pt x="4185" y="3069"/>
                  <a:pt x="4304" y="3129"/>
                </a:cubicBezTo>
                <a:cubicBezTo>
                  <a:pt x="4344" y="3249"/>
                  <a:pt x="4424" y="3309"/>
                  <a:pt x="4503" y="3369"/>
                </a:cubicBezTo>
                <a:cubicBezTo>
                  <a:pt x="4424" y="3369"/>
                  <a:pt x="4503" y="3430"/>
                  <a:pt x="4463" y="3430"/>
                </a:cubicBezTo>
                <a:cubicBezTo>
                  <a:pt x="4304" y="3430"/>
                  <a:pt x="4224" y="3369"/>
                  <a:pt x="4145" y="3309"/>
                </a:cubicBezTo>
                <a:cubicBezTo>
                  <a:pt x="3706" y="2948"/>
                  <a:pt x="3268" y="2527"/>
                  <a:pt x="2830" y="2166"/>
                </a:cubicBezTo>
                <a:cubicBezTo>
                  <a:pt x="2790" y="2166"/>
                  <a:pt x="2750" y="2106"/>
                  <a:pt x="2670" y="2106"/>
                </a:cubicBezTo>
                <a:cubicBezTo>
                  <a:pt x="2630" y="1986"/>
                  <a:pt x="2511" y="1925"/>
                  <a:pt x="2391" y="1865"/>
                </a:cubicBezTo>
                <a:cubicBezTo>
                  <a:pt x="2391" y="1805"/>
                  <a:pt x="2391" y="1805"/>
                  <a:pt x="2391" y="1805"/>
                </a:cubicBezTo>
                <a:cubicBezTo>
                  <a:pt x="2391" y="1805"/>
                  <a:pt x="2351" y="1805"/>
                  <a:pt x="2351" y="1745"/>
                </a:cubicBezTo>
                <a:cubicBezTo>
                  <a:pt x="2272" y="1685"/>
                  <a:pt x="2192" y="1625"/>
                  <a:pt x="2072" y="1504"/>
                </a:cubicBezTo>
                <a:cubicBezTo>
                  <a:pt x="2032" y="1444"/>
                  <a:pt x="2032" y="1384"/>
                  <a:pt x="1754" y="1203"/>
                </a:cubicBezTo>
                <a:cubicBezTo>
                  <a:pt x="1475" y="1083"/>
                  <a:pt x="1355" y="903"/>
                  <a:pt x="1395" y="782"/>
                </a:cubicBezTo>
                <a:cubicBezTo>
                  <a:pt x="1395" y="722"/>
                  <a:pt x="1475" y="722"/>
                  <a:pt x="1435" y="662"/>
                </a:cubicBezTo>
                <a:cubicBezTo>
                  <a:pt x="1315" y="662"/>
                  <a:pt x="1196" y="602"/>
                  <a:pt x="1076" y="602"/>
                </a:cubicBezTo>
                <a:cubicBezTo>
                  <a:pt x="996" y="542"/>
                  <a:pt x="956" y="481"/>
                  <a:pt x="917" y="481"/>
                </a:cubicBezTo>
                <a:cubicBezTo>
                  <a:pt x="917" y="421"/>
                  <a:pt x="877" y="421"/>
                  <a:pt x="877" y="421"/>
                </a:cubicBezTo>
                <a:cubicBezTo>
                  <a:pt x="757" y="301"/>
                  <a:pt x="677" y="241"/>
                  <a:pt x="558" y="120"/>
                </a:cubicBezTo>
                <a:cubicBezTo>
                  <a:pt x="518" y="120"/>
                  <a:pt x="478" y="60"/>
                  <a:pt x="359" y="0"/>
                </a:cubicBezTo>
                <a:cubicBezTo>
                  <a:pt x="359" y="60"/>
                  <a:pt x="438" y="120"/>
                  <a:pt x="518" y="120"/>
                </a:cubicBezTo>
                <a:cubicBezTo>
                  <a:pt x="518" y="181"/>
                  <a:pt x="518" y="181"/>
                  <a:pt x="518" y="181"/>
                </a:cubicBezTo>
                <a:cubicBezTo>
                  <a:pt x="518" y="181"/>
                  <a:pt x="478" y="181"/>
                  <a:pt x="478" y="181"/>
                </a:cubicBezTo>
                <a:cubicBezTo>
                  <a:pt x="438" y="181"/>
                  <a:pt x="438" y="181"/>
                  <a:pt x="438" y="181"/>
                </a:cubicBezTo>
                <a:cubicBezTo>
                  <a:pt x="359" y="120"/>
                  <a:pt x="359" y="60"/>
                  <a:pt x="199" y="0"/>
                </a:cubicBezTo>
                <a:cubicBezTo>
                  <a:pt x="199" y="0"/>
                  <a:pt x="279" y="60"/>
                  <a:pt x="399" y="181"/>
                </a:cubicBezTo>
                <a:cubicBezTo>
                  <a:pt x="438" y="181"/>
                  <a:pt x="478" y="241"/>
                  <a:pt x="558" y="301"/>
                </a:cubicBezTo>
                <a:cubicBezTo>
                  <a:pt x="518" y="301"/>
                  <a:pt x="638" y="361"/>
                  <a:pt x="677" y="421"/>
                </a:cubicBezTo>
                <a:cubicBezTo>
                  <a:pt x="677" y="421"/>
                  <a:pt x="677" y="481"/>
                  <a:pt x="717" y="481"/>
                </a:cubicBezTo>
                <a:cubicBezTo>
                  <a:pt x="837" y="542"/>
                  <a:pt x="877" y="662"/>
                  <a:pt x="996" y="722"/>
                </a:cubicBezTo>
                <a:cubicBezTo>
                  <a:pt x="996" y="782"/>
                  <a:pt x="1116" y="842"/>
                  <a:pt x="1196" y="903"/>
                </a:cubicBezTo>
                <a:cubicBezTo>
                  <a:pt x="1235" y="963"/>
                  <a:pt x="1315" y="1023"/>
                  <a:pt x="1315" y="1083"/>
                </a:cubicBezTo>
                <a:cubicBezTo>
                  <a:pt x="1315" y="1083"/>
                  <a:pt x="1315" y="1083"/>
                  <a:pt x="1315" y="1083"/>
                </a:cubicBezTo>
                <a:cubicBezTo>
                  <a:pt x="1275" y="1083"/>
                  <a:pt x="1235" y="1083"/>
                  <a:pt x="1275" y="1083"/>
                </a:cubicBezTo>
                <a:cubicBezTo>
                  <a:pt x="1315" y="1143"/>
                  <a:pt x="1395" y="1143"/>
                  <a:pt x="1435" y="1143"/>
                </a:cubicBezTo>
                <a:cubicBezTo>
                  <a:pt x="1674" y="1324"/>
                  <a:pt x="1634" y="1384"/>
                  <a:pt x="1833" y="1564"/>
                </a:cubicBezTo>
                <a:cubicBezTo>
                  <a:pt x="1873" y="1625"/>
                  <a:pt x="2032" y="1685"/>
                  <a:pt x="2032" y="1745"/>
                </a:cubicBezTo>
                <a:cubicBezTo>
                  <a:pt x="1674" y="1504"/>
                  <a:pt x="1355" y="1264"/>
                  <a:pt x="1116" y="1083"/>
                </a:cubicBezTo>
                <a:cubicBezTo>
                  <a:pt x="1116" y="1023"/>
                  <a:pt x="1116" y="1023"/>
                  <a:pt x="1036" y="963"/>
                </a:cubicBezTo>
                <a:cubicBezTo>
                  <a:pt x="956" y="903"/>
                  <a:pt x="877" y="842"/>
                  <a:pt x="757" y="782"/>
                </a:cubicBezTo>
                <a:cubicBezTo>
                  <a:pt x="797" y="842"/>
                  <a:pt x="837" y="903"/>
                  <a:pt x="917" y="963"/>
                </a:cubicBezTo>
                <a:cubicBezTo>
                  <a:pt x="956" y="963"/>
                  <a:pt x="996" y="1023"/>
                  <a:pt x="1036" y="1023"/>
                </a:cubicBezTo>
                <a:cubicBezTo>
                  <a:pt x="1036" y="1083"/>
                  <a:pt x="1156" y="1143"/>
                  <a:pt x="1156" y="1203"/>
                </a:cubicBezTo>
                <a:cubicBezTo>
                  <a:pt x="1116" y="1143"/>
                  <a:pt x="1076" y="1143"/>
                  <a:pt x="996" y="1083"/>
                </a:cubicBezTo>
                <a:cubicBezTo>
                  <a:pt x="917" y="1083"/>
                  <a:pt x="996" y="1143"/>
                  <a:pt x="1036" y="1203"/>
                </a:cubicBezTo>
                <a:cubicBezTo>
                  <a:pt x="1116" y="1264"/>
                  <a:pt x="1235" y="1324"/>
                  <a:pt x="1395" y="1384"/>
                </a:cubicBezTo>
                <a:cubicBezTo>
                  <a:pt x="1475" y="1504"/>
                  <a:pt x="1634" y="1685"/>
                  <a:pt x="1833" y="1805"/>
                </a:cubicBezTo>
                <a:cubicBezTo>
                  <a:pt x="1993" y="1925"/>
                  <a:pt x="1714" y="1865"/>
                  <a:pt x="1714" y="1986"/>
                </a:cubicBezTo>
                <a:cubicBezTo>
                  <a:pt x="1674" y="1986"/>
                  <a:pt x="1634" y="1986"/>
                  <a:pt x="1554" y="1925"/>
                </a:cubicBezTo>
                <a:cubicBezTo>
                  <a:pt x="1395" y="1805"/>
                  <a:pt x="1235" y="1685"/>
                  <a:pt x="1156" y="1564"/>
                </a:cubicBezTo>
                <a:cubicBezTo>
                  <a:pt x="1235" y="1504"/>
                  <a:pt x="1315" y="1625"/>
                  <a:pt x="1395" y="1625"/>
                </a:cubicBezTo>
                <a:cubicBezTo>
                  <a:pt x="1315" y="1564"/>
                  <a:pt x="1275" y="1444"/>
                  <a:pt x="1116" y="1444"/>
                </a:cubicBezTo>
                <a:cubicBezTo>
                  <a:pt x="996" y="1384"/>
                  <a:pt x="1116" y="1504"/>
                  <a:pt x="1076" y="1504"/>
                </a:cubicBezTo>
                <a:cubicBezTo>
                  <a:pt x="877" y="1444"/>
                  <a:pt x="877" y="1504"/>
                  <a:pt x="956" y="1564"/>
                </a:cubicBezTo>
                <a:cubicBezTo>
                  <a:pt x="1116" y="1685"/>
                  <a:pt x="1275" y="1805"/>
                  <a:pt x="1435" y="1925"/>
                </a:cubicBezTo>
                <a:cubicBezTo>
                  <a:pt x="1475" y="1986"/>
                  <a:pt x="1634" y="2046"/>
                  <a:pt x="1594" y="2106"/>
                </a:cubicBezTo>
                <a:cubicBezTo>
                  <a:pt x="1435" y="2046"/>
                  <a:pt x="1594" y="2166"/>
                  <a:pt x="1554" y="2166"/>
                </a:cubicBezTo>
                <a:cubicBezTo>
                  <a:pt x="1435" y="2166"/>
                  <a:pt x="1395" y="2106"/>
                  <a:pt x="1315" y="2106"/>
                </a:cubicBezTo>
                <a:cubicBezTo>
                  <a:pt x="1076" y="1986"/>
                  <a:pt x="1036" y="1865"/>
                  <a:pt x="757" y="1745"/>
                </a:cubicBezTo>
                <a:cubicBezTo>
                  <a:pt x="797" y="1805"/>
                  <a:pt x="996" y="1865"/>
                  <a:pt x="996" y="1925"/>
                </a:cubicBezTo>
                <a:cubicBezTo>
                  <a:pt x="996" y="2046"/>
                  <a:pt x="1395" y="2226"/>
                  <a:pt x="1275" y="2286"/>
                </a:cubicBezTo>
                <a:cubicBezTo>
                  <a:pt x="1235" y="2286"/>
                  <a:pt x="1196" y="2226"/>
                  <a:pt x="1156" y="2226"/>
                </a:cubicBezTo>
                <a:cubicBezTo>
                  <a:pt x="1156" y="2106"/>
                  <a:pt x="837" y="1986"/>
                  <a:pt x="717" y="1865"/>
                </a:cubicBezTo>
                <a:cubicBezTo>
                  <a:pt x="757" y="1986"/>
                  <a:pt x="837" y="2046"/>
                  <a:pt x="996" y="2166"/>
                </a:cubicBezTo>
                <a:cubicBezTo>
                  <a:pt x="1156" y="2286"/>
                  <a:pt x="1355" y="2407"/>
                  <a:pt x="1514" y="2587"/>
                </a:cubicBezTo>
                <a:cubicBezTo>
                  <a:pt x="1315" y="2467"/>
                  <a:pt x="1156" y="2407"/>
                  <a:pt x="956" y="2286"/>
                </a:cubicBezTo>
                <a:cubicBezTo>
                  <a:pt x="956" y="2226"/>
                  <a:pt x="917" y="2166"/>
                  <a:pt x="837" y="2106"/>
                </a:cubicBezTo>
                <a:cubicBezTo>
                  <a:pt x="757" y="2106"/>
                  <a:pt x="757" y="2166"/>
                  <a:pt x="837" y="2226"/>
                </a:cubicBezTo>
                <a:cubicBezTo>
                  <a:pt x="877" y="2286"/>
                  <a:pt x="877" y="2286"/>
                  <a:pt x="877" y="2286"/>
                </a:cubicBezTo>
                <a:cubicBezTo>
                  <a:pt x="1116" y="2647"/>
                  <a:pt x="1395" y="2948"/>
                  <a:pt x="1754" y="3309"/>
                </a:cubicBezTo>
                <a:cubicBezTo>
                  <a:pt x="1714" y="3309"/>
                  <a:pt x="1714" y="3309"/>
                  <a:pt x="1674" y="3249"/>
                </a:cubicBezTo>
                <a:cubicBezTo>
                  <a:pt x="1355" y="3008"/>
                  <a:pt x="996" y="2708"/>
                  <a:pt x="677" y="2407"/>
                </a:cubicBezTo>
                <a:cubicBezTo>
                  <a:pt x="478" y="2226"/>
                  <a:pt x="239" y="2046"/>
                  <a:pt x="0" y="1865"/>
                </a:cubicBezTo>
                <a:cubicBezTo>
                  <a:pt x="0" y="5054"/>
                  <a:pt x="0" y="5054"/>
                  <a:pt x="0" y="5054"/>
                </a:cubicBezTo>
                <a:cubicBezTo>
                  <a:pt x="0" y="5054"/>
                  <a:pt x="40" y="5114"/>
                  <a:pt x="40" y="5114"/>
                </a:cubicBezTo>
                <a:cubicBezTo>
                  <a:pt x="80" y="5174"/>
                  <a:pt x="120" y="5174"/>
                  <a:pt x="159" y="5235"/>
                </a:cubicBezTo>
                <a:cubicBezTo>
                  <a:pt x="159" y="5235"/>
                  <a:pt x="199" y="5295"/>
                  <a:pt x="239" y="5295"/>
                </a:cubicBezTo>
                <a:cubicBezTo>
                  <a:pt x="159" y="5295"/>
                  <a:pt x="80" y="5295"/>
                  <a:pt x="0" y="5295"/>
                </a:cubicBezTo>
                <a:cubicBezTo>
                  <a:pt x="0" y="6438"/>
                  <a:pt x="0" y="6438"/>
                  <a:pt x="0" y="6438"/>
                </a:cubicBezTo>
                <a:cubicBezTo>
                  <a:pt x="0" y="6438"/>
                  <a:pt x="0" y="6438"/>
                  <a:pt x="40" y="6438"/>
                </a:cubicBezTo>
                <a:cubicBezTo>
                  <a:pt x="40" y="6498"/>
                  <a:pt x="40" y="6498"/>
                  <a:pt x="80" y="6558"/>
                </a:cubicBezTo>
                <a:cubicBezTo>
                  <a:pt x="40" y="6558"/>
                  <a:pt x="40" y="6558"/>
                  <a:pt x="0" y="6558"/>
                </a:cubicBezTo>
                <a:cubicBezTo>
                  <a:pt x="0" y="6558"/>
                  <a:pt x="0" y="6558"/>
                  <a:pt x="0" y="6498"/>
                </a:cubicBezTo>
                <a:cubicBezTo>
                  <a:pt x="0" y="7581"/>
                  <a:pt x="0" y="7581"/>
                  <a:pt x="0" y="758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40" y="13237"/>
                  <a:pt x="80" y="1323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80" y="13297"/>
                  <a:pt x="4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778"/>
                  <a:pt x="0" y="13778"/>
                  <a:pt x="0" y="13778"/>
                </a:cubicBezTo>
                <a:cubicBezTo>
                  <a:pt x="518" y="13778"/>
                  <a:pt x="518" y="13778"/>
                  <a:pt x="518" y="13778"/>
                </a:cubicBezTo>
                <a:cubicBezTo>
                  <a:pt x="717" y="13899"/>
                  <a:pt x="917" y="14079"/>
                  <a:pt x="1116" y="14199"/>
                </a:cubicBezTo>
                <a:cubicBezTo>
                  <a:pt x="1674" y="14621"/>
                  <a:pt x="2272" y="14982"/>
                  <a:pt x="2790" y="15403"/>
                </a:cubicBezTo>
                <a:cubicBezTo>
                  <a:pt x="2790" y="15403"/>
                  <a:pt x="2790" y="15403"/>
                  <a:pt x="2790" y="15403"/>
                </a:cubicBezTo>
                <a:cubicBezTo>
                  <a:pt x="2869" y="15463"/>
                  <a:pt x="2909" y="15523"/>
                  <a:pt x="3029" y="15523"/>
                </a:cubicBezTo>
                <a:cubicBezTo>
                  <a:pt x="3108" y="15583"/>
                  <a:pt x="3148" y="15643"/>
                  <a:pt x="3228" y="15704"/>
                </a:cubicBezTo>
                <a:cubicBezTo>
                  <a:pt x="3188" y="15643"/>
                  <a:pt x="3069" y="15583"/>
                  <a:pt x="3069" y="15523"/>
                </a:cubicBezTo>
                <a:cubicBezTo>
                  <a:pt x="3029" y="15523"/>
                  <a:pt x="2989" y="15463"/>
                  <a:pt x="2989" y="15463"/>
                </a:cubicBezTo>
                <a:cubicBezTo>
                  <a:pt x="2949" y="15403"/>
                  <a:pt x="2869" y="15403"/>
                  <a:pt x="2869" y="15343"/>
                </a:cubicBezTo>
                <a:cubicBezTo>
                  <a:pt x="2949" y="15343"/>
                  <a:pt x="2790" y="15282"/>
                  <a:pt x="2830" y="15282"/>
                </a:cubicBezTo>
                <a:cubicBezTo>
                  <a:pt x="2869" y="15282"/>
                  <a:pt x="2909" y="15282"/>
                  <a:pt x="2909" y="15282"/>
                </a:cubicBezTo>
                <a:cubicBezTo>
                  <a:pt x="2909" y="15282"/>
                  <a:pt x="2830" y="15222"/>
                  <a:pt x="2790" y="15222"/>
                </a:cubicBezTo>
                <a:cubicBezTo>
                  <a:pt x="2750" y="15162"/>
                  <a:pt x="2670" y="15162"/>
                  <a:pt x="2670" y="15102"/>
                </a:cubicBezTo>
                <a:cubicBezTo>
                  <a:pt x="2710" y="15162"/>
                  <a:pt x="2790" y="15162"/>
                  <a:pt x="2830" y="15222"/>
                </a:cubicBezTo>
                <a:cubicBezTo>
                  <a:pt x="2869" y="15222"/>
                  <a:pt x="2869" y="15222"/>
                  <a:pt x="2869" y="15222"/>
                </a:cubicBezTo>
                <a:cubicBezTo>
                  <a:pt x="2790" y="15162"/>
                  <a:pt x="2750" y="15102"/>
                  <a:pt x="2670" y="15102"/>
                </a:cubicBezTo>
                <a:cubicBezTo>
                  <a:pt x="2630" y="15042"/>
                  <a:pt x="2590" y="14982"/>
                  <a:pt x="2511" y="14982"/>
                </a:cubicBezTo>
                <a:cubicBezTo>
                  <a:pt x="2511" y="14921"/>
                  <a:pt x="2551" y="14921"/>
                  <a:pt x="2551" y="14921"/>
                </a:cubicBezTo>
                <a:cubicBezTo>
                  <a:pt x="2630" y="14982"/>
                  <a:pt x="2710" y="15042"/>
                  <a:pt x="2790" y="15102"/>
                </a:cubicBezTo>
                <a:cubicBezTo>
                  <a:pt x="2949" y="15222"/>
                  <a:pt x="3148" y="15343"/>
                  <a:pt x="3348" y="15523"/>
                </a:cubicBezTo>
                <a:cubicBezTo>
                  <a:pt x="3348" y="15523"/>
                  <a:pt x="3387" y="15523"/>
                  <a:pt x="3387" y="15523"/>
                </a:cubicBezTo>
                <a:cubicBezTo>
                  <a:pt x="3427" y="15583"/>
                  <a:pt x="3507" y="15583"/>
                  <a:pt x="3547" y="15643"/>
                </a:cubicBezTo>
                <a:cubicBezTo>
                  <a:pt x="3587" y="15643"/>
                  <a:pt x="3627" y="15704"/>
                  <a:pt x="3706" y="15704"/>
                </a:cubicBezTo>
                <a:cubicBezTo>
                  <a:pt x="3786" y="15764"/>
                  <a:pt x="3826" y="15824"/>
                  <a:pt x="3945" y="15884"/>
                </a:cubicBezTo>
                <a:cubicBezTo>
                  <a:pt x="3945" y="15824"/>
                  <a:pt x="3866" y="15764"/>
                  <a:pt x="3746" y="15704"/>
                </a:cubicBezTo>
                <a:cubicBezTo>
                  <a:pt x="3587" y="15523"/>
                  <a:pt x="3427" y="15463"/>
                  <a:pt x="3268" y="15403"/>
                </a:cubicBezTo>
                <a:cubicBezTo>
                  <a:pt x="3069" y="15282"/>
                  <a:pt x="2909" y="15162"/>
                  <a:pt x="2710" y="15042"/>
                </a:cubicBezTo>
                <a:cubicBezTo>
                  <a:pt x="2590" y="14921"/>
                  <a:pt x="2431" y="14861"/>
                  <a:pt x="2311" y="14741"/>
                </a:cubicBezTo>
                <a:cubicBezTo>
                  <a:pt x="2232" y="14681"/>
                  <a:pt x="2152" y="14621"/>
                  <a:pt x="2072" y="14560"/>
                </a:cubicBezTo>
                <a:cubicBezTo>
                  <a:pt x="2032" y="14500"/>
                  <a:pt x="1953" y="14440"/>
                  <a:pt x="1913" y="14440"/>
                </a:cubicBezTo>
                <a:cubicBezTo>
                  <a:pt x="1993" y="14440"/>
                  <a:pt x="2032" y="14500"/>
                  <a:pt x="2112" y="14560"/>
                </a:cubicBezTo>
                <a:cubicBezTo>
                  <a:pt x="2112" y="14560"/>
                  <a:pt x="2152" y="14560"/>
                  <a:pt x="2192" y="14560"/>
                </a:cubicBezTo>
                <a:cubicBezTo>
                  <a:pt x="2192" y="14560"/>
                  <a:pt x="2192" y="14560"/>
                  <a:pt x="2192" y="14560"/>
                </a:cubicBezTo>
                <a:cubicBezTo>
                  <a:pt x="2192" y="14560"/>
                  <a:pt x="2112" y="14500"/>
                  <a:pt x="2032" y="14440"/>
                </a:cubicBezTo>
                <a:cubicBezTo>
                  <a:pt x="2032" y="14440"/>
                  <a:pt x="1993" y="14440"/>
                  <a:pt x="1993" y="14380"/>
                </a:cubicBezTo>
                <a:cubicBezTo>
                  <a:pt x="1913" y="14380"/>
                  <a:pt x="1873" y="14320"/>
                  <a:pt x="1833" y="14260"/>
                </a:cubicBezTo>
                <a:cubicBezTo>
                  <a:pt x="1754" y="14260"/>
                  <a:pt x="1714" y="14260"/>
                  <a:pt x="1634" y="14199"/>
                </a:cubicBezTo>
                <a:cubicBezTo>
                  <a:pt x="1634" y="14199"/>
                  <a:pt x="1634" y="14139"/>
                  <a:pt x="1634" y="14139"/>
                </a:cubicBezTo>
                <a:cubicBezTo>
                  <a:pt x="1554" y="14079"/>
                  <a:pt x="1514" y="14019"/>
                  <a:pt x="1395" y="14019"/>
                </a:cubicBezTo>
                <a:cubicBezTo>
                  <a:pt x="1315" y="13959"/>
                  <a:pt x="1235" y="13838"/>
                  <a:pt x="1116" y="13778"/>
                </a:cubicBezTo>
                <a:cubicBezTo>
                  <a:pt x="1116" y="13778"/>
                  <a:pt x="1116" y="13778"/>
                  <a:pt x="1116" y="13778"/>
                </a:cubicBezTo>
                <a:cubicBezTo>
                  <a:pt x="1315" y="13778"/>
                  <a:pt x="1315" y="13778"/>
                  <a:pt x="1315" y="13778"/>
                </a:cubicBezTo>
                <a:cubicBezTo>
                  <a:pt x="1634" y="14019"/>
                  <a:pt x="1953" y="14199"/>
                  <a:pt x="2272" y="14440"/>
                </a:cubicBezTo>
                <a:cubicBezTo>
                  <a:pt x="2311" y="14440"/>
                  <a:pt x="2351" y="14440"/>
                  <a:pt x="2391" y="14500"/>
                </a:cubicBezTo>
                <a:cubicBezTo>
                  <a:pt x="2511" y="14560"/>
                  <a:pt x="2630" y="14681"/>
                  <a:pt x="2750" y="14741"/>
                </a:cubicBezTo>
                <a:cubicBezTo>
                  <a:pt x="2790" y="14801"/>
                  <a:pt x="2830" y="14801"/>
                  <a:pt x="2830" y="14801"/>
                </a:cubicBezTo>
                <a:cubicBezTo>
                  <a:pt x="2869" y="14801"/>
                  <a:pt x="2909" y="14801"/>
                  <a:pt x="2949" y="14801"/>
                </a:cubicBezTo>
                <a:cubicBezTo>
                  <a:pt x="3467" y="15162"/>
                  <a:pt x="3906" y="15583"/>
                  <a:pt x="4463" y="15944"/>
                </a:cubicBezTo>
                <a:cubicBezTo>
                  <a:pt x="4463" y="16004"/>
                  <a:pt x="4543" y="16065"/>
                  <a:pt x="4623" y="16125"/>
                </a:cubicBezTo>
                <a:cubicBezTo>
                  <a:pt x="4663" y="16125"/>
                  <a:pt x="4663" y="16185"/>
                  <a:pt x="4822" y="16185"/>
                </a:cubicBezTo>
                <a:cubicBezTo>
                  <a:pt x="4862" y="16185"/>
                  <a:pt x="4942" y="16245"/>
                  <a:pt x="4982" y="16305"/>
                </a:cubicBezTo>
                <a:cubicBezTo>
                  <a:pt x="5181" y="16426"/>
                  <a:pt x="5300" y="16546"/>
                  <a:pt x="5539" y="16666"/>
                </a:cubicBezTo>
                <a:cubicBezTo>
                  <a:pt x="5460" y="16606"/>
                  <a:pt x="5300" y="16486"/>
                  <a:pt x="5300" y="16426"/>
                </a:cubicBezTo>
                <a:cubicBezTo>
                  <a:pt x="5699" y="16666"/>
                  <a:pt x="6058" y="16907"/>
                  <a:pt x="6376" y="17208"/>
                </a:cubicBezTo>
                <a:cubicBezTo>
                  <a:pt x="6456" y="17268"/>
                  <a:pt x="6536" y="17328"/>
                  <a:pt x="6695" y="17388"/>
                </a:cubicBezTo>
                <a:cubicBezTo>
                  <a:pt x="6695" y="17388"/>
                  <a:pt x="6735" y="17448"/>
                  <a:pt x="6735" y="17448"/>
                </a:cubicBezTo>
                <a:cubicBezTo>
                  <a:pt x="6815" y="17509"/>
                  <a:pt x="7014" y="17629"/>
                  <a:pt x="709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094" y="17749"/>
                </a:cubicBezTo>
                <a:cubicBezTo>
                  <a:pt x="7213" y="17870"/>
                  <a:pt x="7413" y="17990"/>
                  <a:pt x="7572" y="18110"/>
                </a:cubicBezTo>
                <a:cubicBezTo>
                  <a:pt x="7771" y="18231"/>
                  <a:pt x="7970" y="18411"/>
                  <a:pt x="8050" y="18531"/>
                </a:cubicBezTo>
                <a:cubicBezTo>
                  <a:pt x="8090" y="18592"/>
                  <a:pt x="8130" y="18592"/>
                  <a:pt x="8130" y="18592"/>
                </a:cubicBezTo>
                <a:cubicBezTo>
                  <a:pt x="8289" y="18712"/>
                  <a:pt x="8528" y="18892"/>
                  <a:pt x="8688" y="19013"/>
                </a:cubicBezTo>
                <a:cubicBezTo>
                  <a:pt x="8728" y="19073"/>
                  <a:pt x="8807" y="19133"/>
                  <a:pt x="8927" y="19133"/>
                </a:cubicBezTo>
                <a:cubicBezTo>
                  <a:pt x="8967" y="19133"/>
                  <a:pt x="9007" y="19193"/>
                  <a:pt x="9086" y="19253"/>
                </a:cubicBezTo>
                <a:cubicBezTo>
                  <a:pt x="9086" y="19253"/>
                  <a:pt x="9126" y="19253"/>
                  <a:pt x="9126" y="19253"/>
                </a:cubicBezTo>
                <a:cubicBezTo>
                  <a:pt x="9126" y="19253"/>
                  <a:pt x="9126" y="19253"/>
                  <a:pt x="9126" y="19253"/>
                </a:cubicBezTo>
                <a:cubicBezTo>
                  <a:pt x="9007" y="19073"/>
                  <a:pt x="8807" y="18953"/>
                  <a:pt x="8608" y="18832"/>
                </a:cubicBezTo>
                <a:cubicBezTo>
                  <a:pt x="8528" y="18772"/>
                  <a:pt x="8409" y="18712"/>
                  <a:pt x="8409" y="18652"/>
                </a:cubicBezTo>
                <a:cubicBezTo>
                  <a:pt x="8130" y="18592"/>
                  <a:pt x="8329" y="18531"/>
                  <a:pt x="8130" y="18411"/>
                </a:cubicBezTo>
                <a:cubicBezTo>
                  <a:pt x="8130" y="18411"/>
                  <a:pt x="8130" y="18411"/>
                  <a:pt x="8130" y="18411"/>
                </a:cubicBezTo>
                <a:cubicBezTo>
                  <a:pt x="8090" y="18351"/>
                  <a:pt x="8090" y="18291"/>
                  <a:pt x="7970" y="18231"/>
                </a:cubicBezTo>
                <a:cubicBezTo>
                  <a:pt x="7851" y="18170"/>
                  <a:pt x="7692" y="18050"/>
                  <a:pt x="7612" y="17990"/>
                </a:cubicBezTo>
                <a:cubicBezTo>
                  <a:pt x="7532" y="17870"/>
                  <a:pt x="7492" y="17930"/>
                  <a:pt x="7413" y="17930"/>
                </a:cubicBezTo>
                <a:cubicBezTo>
                  <a:pt x="7413" y="17870"/>
                  <a:pt x="7492" y="17870"/>
                  <a:pt x="7373" y="17809"/>
                </a:cubicBezTo>
                <a:cubicBezTo>
                  <a:pt x="7373" y="17749"/>
                  <a:pt x="7213" y="17689"/>
                  <a:pt x="7213" y="17629"/>
                </a:cubicBezTo>
                <a:cubicBezTo>
                  <a:pt x="7213" y="17629"/>
                  <a:pt x="7253" y="17629"/>
                  <a:pt x="7253" y="17629"/>
                </a:cubicBezTo>
                <a:cubicBezTo>
                  <a:pt x="7333" y="17629"/>
                  <a:pt x="7293" y="17629"/>
                  <a:pt x="7293" y="17569"/>
                </a:cubicBezTo>
                <a:cubicBezTo>
                  <a:pt x="7452" y="17629"/>
                  <a:pt x="7572" y="17749"/>
                  <a:pt x="7572" y="17749"/>
                </a:cubicBezTo>
                <a:cubicBezTo>
                  <a:pt x="7572" y="17870"/>
                  <a:pt x="7652" y="17870"/>
                  <a:pt x="7811" y="17930"/>
                </a:cubicBezTo>
                <a:cubicBezTo>
                  <a:pt x="7891" y="17990"/>
                  <a:pt x="7970" y="18050"/>
                  <a:pt x="8010" y="18110"/>
                </a:cubicBezTo>
                <a:cubicBezTo>
                  <a:pt x="8050" y="18110"/>
                  <a:pt x="8130" y="18170"/>
                  <a:pt x="8210" y="18170"/>
                </a:cubicBezTo>
                <a:cubicBezTo>
                  <a:pt x="8210" y="18231"/>
                  <a:pt x="8210" y="18231"/>
                  <a:pt x="8249" y="18231"/>
                </a:cubicBezTo>
                <a:cubicBezTo>
                  <a:pt x="8369" y="18291"/>
                  <a:pt x="8528" y="1841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768" y="18592"/>
                  <a:pt x="8887" y="18652"/>
                  <a:pt x="8967" y="18712"/>
                </a:cubicBezTo>
                <a:cubicBezTo>
                  <a:pt x="9126" y="18772"/>
                  <a:pt x="9246" y="18892"/>
                  <a:pt x="9405" y="19013"/>
                </a:cubicBezTo>
                <a:cubicBezTo>
                  <a:pt x="9365" y="18892"/>
                  <a:pt x="8967" y="18712"/>
                  <a:pt x="9046" y="18652"/>
                </a:cubicBezTo>
                <a:cubicBezTo>
                  <a:pt x="9086" y="18652"/>
                  <a:pt x="9086" y="18592"/>
                  <a:pt x="9086" y="18592"/>
                </a:cubicBezTo>
                <a:cubicBezTo>
                  <a:pt x="9086" y="18592"/>
                  <a:pt x="9086" y="18531"/>
                  <a:pt x="9046" y="18531"/>
                </a:cubicBezTo>
                <a:cubicBezTo>
                  <a:pt x="8967" y="18531"/>
                  <a:pt x="8887" y="18471"/>
                  <a:pt x="8768" y="18411"/>
                </a:cubicBezTo>
                <a:cubicBezTo>
                  <a:pt x="8768" y="18411"/>
                  <a:pt x="8728" y="18351"/>
                  <a:pt x="8688" y="18351"/>
                </a:cubicBezTo>
                <a:cubicBezTo>
                  <a:pt x="8648" y="18351"/>
                  <a:pt x="8608" y="18291"/>
                  <a:pt x="8608" y="18291"/>
                </a:cubicBezTo>
                <a:cubicBezTo>
                  <a:pt x="8369" y="18110"/>
                  <a:pt x="8210" y="17930"/>
                  <a:pt x="8050" y="17809"/>
                </a:cubicBezTo>
                <a:cubicBezTo>
                  <a:pt x="8130" y="17809"/>
                  <a:pt x="8210" y="17870"/>
                  <a:pt x="8289" y="17930"/>
                </a:cubicBezTo>
                <a:cubicBezTo>
                  <a:pt x="8289" y="17870"/>
                  <a:pt x="8130" y="17809"/>
                  <a:pt x="8090" y="17749"/>
                </a:cubicBezTo>
                <a:cubicBezTo>
                  <a:pt x="8090" y="17749"/>
                  <a:pt x="8090" y="17749"/>
                  <a:pt x="8130" y="17749"/>
                </a:cubicBezTo>
                <a:cubicBezTo>
                  <a:pt x="8130" y="17749"/>
                  <a:pt x="8130" y="17749"/>
                  <a:pt x="8130" y="17749"/>
                </a:cubicBezTo>
                <a:cubicBezTo>
                  <a:pt x="8130" y="17749"/>
                  <a:pt x="8130" y="17689"/>
                  <a:pt x="8170" y="17749"/>
                </a:cubicBezTo>
                <a:cubicBezTo>
                  <a:pt x="8289" y="17809"/>
                  <a:pt x="8329" y="17809"/>
                  <a:pt x="8369" y="17809"/>
                </a:cubicBezTo>
                <a:cubicBezTo>
                  <a:pt x="8409" y="17749"/>
                  <a:pt x="8329" y="17749"/>
                  <a:pt x="8289" y="17689"/>
                </a:cubicBezTo>
                <a:cubicBezTo>
                  <a:pt x="8170" y="17629"/>
                  <a:pt x="8050" y="17569"/>
                  <a:pt x="8010" y="17509"/>
                </a:cubicBezTo>
                <a:cubicBezTo>
                  <a:pt x="7931" y="17388"/>
                  <a:pt x="7851" y="17388"/>
                  <a:pt x="7771" y="17388"/>
                </a:cubicBezTo>
                <a:cubicBezTo>
                  <a:pt x="7692" y="17328"/>
                  <a:pt x="7612" y="17268"/>
                  <a:pt x="7452" y="17148"/>
                </a:cubicBezTo>
                <a:cubicBezTo>
                  <a:pt x="7532" y="17268"/>
                  <a:pt x="7612" y="17328"/>
                  <a:pt x="7771" y="17388"/>
                </a:cubicBezTo>
                <a:cubicBezTo>
                  <a:pt x="7851" y="17448"/>
                  <a:pt x="7931" y="17509"/>
                  <a:pt x="8010" y="17569"/>
                </a:cubicBezTo>
                <a:cubicBezTo>
                  <a:pt x="8090" y="17629"/>
                  <a:pt x="8090" y="17689"/>
                  <a:pt x="8010" y="17689"/>
                </a:cubicBezTo>
                <a:cubicBezTo>
                  <a:pt x="7931" y="17629"/>
                  <a:pt x="7811" y="17509"/>
                  <a:pt x="7771" y="17629"/>
                </a:cubicBezTo>
                <a:cubicBezTo>
                  <a:pt x="7771" y="17569"/>
                  <a:pt x="7731" y="17569"/>
                  <a:pt x="7692" y="17569"/>
                </a:cubicBezTo>
                <a:cubicBezTo>
                  <a:pt x="7692" y="17509"/>
                  <a:pt x="7612" y="17448"/>
                  <a:pt x="7532" y="17448"/>
                </a:cubicBezTo>
                <a:cubicBezTo>
                  <a:pt x="7333" y="17268"/>
                  <a:pt x="7094" y="17087"/>
                  <a:pt x="6855" y="16907"/>
                </a:cubicBezTo>
                <a:cubicBezTo>
                  <a:pt x="6735" y="16787"/>
                  <a:pt x="6655" y="16666"/>
                  <a:pt x="6456" y="16546"/>
                </a:cubicBezTo>
                <a:cubicBezTo>
                  <a:pt x="6376" y="16426"/>
                  <a:pt x="6137" y="16305"/>
                  <a:pt x="6058" y="16185"/>
                </a:cubicBezTo>
                <a:cubicBezTo>
                  <a:pt x="6018" y="16185"/>
                  <a:pt x="5938" y="16125"/>
                  <a:pt x="5898" y="16065"/>
                </a:cubicBezTo>
                <a:cubicBezTo>
                  <a:pt x="5858" y="16004"/>
                  <a:pt x="5818" y="16004"/>
                  <a:pt x="5818" y="15944"/>
                </a:cubicBezTo>
                <a:cubicBezTo>
                  <a:pt x="5779" y="15944"/>
                  <a:pt x="5779" y="15884"/>
                  <a:pt x="5739" y="15884"/>
                </a:cubicBezTo>
                <a:cubicBezTo>
                  <a:pt x="5818" y="15944"/>
                  <a:pt x="5898" y="16004"/>
                  <a:pt x="5978" y="16065"/>
                </a:cubicBezTo>
                <a:cubicBezTo>
                  <a:pt x="6058" y="16065"/>
                  <a:pt x="6058" y="16125"/>
                  <a:pt x="6137" y="16125"/>
                </a:cubicBezTo>
                <a:cubicBezTo>
                  <a:pt x="6177" y="16185"/>
                  <a:pt x="6257" y="16185"/>
                  <a:pt x="6297" y="16245"/>
                </a:cubicBezTo>
                <a:cubicBezTo>
                  <a:pt x="6297" y="16185"/>
                  <a:pt x="6297" y="16185"/>
                  <a:pt x="6337" y="16185"/>
                </a:cubicBezTo>
                <a:cubicBezTo>
                  <a:pt x="6456" y="16245"/>
                  <a:pt x="6536" y="16365"/>
                  <a:pt x="6695" y="16426"/>
                </a:cubicBezTo>
                <a:cubicBezTo>
                  <a:pt x="6775" y="16486"/>
                  <a:pt x="6855" y="16546"/>
                  <a:pt x="6894" y="16606"/>
                </a:cubicBezTo>
                <a:cubicBezTo>
                  <a:pt x="6894" y="16606"/>
                  <a:pt x="6855" y="16606"/>
                  <a:pt x="6894" y="16666"/>
                </a:cubicBezTo>
                <a:cubicBezTo>
                  <a:pt x="6974" y="16666"/>
                  <a:pt x="6974" y="16666"/>
                  <a:pt x="7014" y="16666"/>
                </a:cubicBezTo>
                <a:cubicBezTo>
                  <a:pt x="7054" y="16666"/>
                  <a:pt x="7094" y="16726"/>
                  <a:pt x="7173" y="16787"/>
                </a:cubicBezTo>
                <a:cubicBezTo>
                  <a:pt x="7173" y="16787"/>
                  <a:pt x="7173" y="16787"/>
                  <a:pt x="7173" y="16787"/>
                </a:cubicBezTo>
                <a:cubicBezTo>
                  <a:pt x="7413" y="17027"/>
                  <a:pt x="7811" y="17268"/>
                  <a:pt x="8130" y="17509"/>
                </a:cubicBezTo>
                <a:cubicBezTo>
                  <a:pt x="8289" y="17629"/>
                  <a:pt x="8449" y="17809"/>
                  <a:pt x="8608" y="17930"/>
                </a:cubicBezTo>
                <a:cubicBezTo>
                  <a:pt x="8688" y="17990"/>
                  <a:pt x="8807" y="18110"/>
                  <a:pt x="8927" y="18170"/>
                </a:cubicBezTo>
                <a:cubicBezTo>
                  <a:pt x="8967" y="18231"/>
                  <a:pt x="8967" y="18291"/>
                  <a:pt x="9086" y="18291"/>
                </a:cubicBezTo>
                <a:cubicBezTo>
                  <a:pt x="9286" y="18351"/>
                  <a:pt x="9166" y="18231"/>
                  <a:pt x="9166" y="18231"/>
                </a:cubicBezTo>
                <a:cubicBezTo>
                  <a:pt x="9206" y="18231"/>
                  <a:pt x="9246" y="18291"/>
                  <a:pt x="9325" y="18291"/>
                </a:cubicBezTo>
                <a:cubicBezTo>
                  <a:pt x="9246" y="18231"/>
                  <a:pt x="9126" y="18110"/>
                  <a:pt x="9007" y="17990"/>
                </a:cubicBezTo>
                <a:cubicBezTo>
                  <a:pt x="9046" y="17990"/>
                  <a:pt x="9086" y="17990"/>
                  <a:pt x="9007" y="17930"/>
                </a:cubicBezTo>
                <a:cubicBezTo>
                  <a:pt x="8887" y="17870"/>
                  <a:pt x="8807" y="1780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768" y="17689"/>
                  <a:pt x="8568" y="17629"/>
                </a:cubicBezTo>
                <a:cubicBezTo>
                  <a:pt x="8528" y="17569"/>
                  <a:pt x="8449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728" y="17629"/>
                  <a:pt x="8887" y="17809"/>
                  <a:pt x="9166" y="17930"/>
                </a:cubicBezTo>
                <a:cubicBezTo>
                  <a:pt x="9206" y="17990"/>
                  <a:pt x="9246" y="17990"/>
                  <a:pt x="9286" y="18050"/>
                </a:cubicBezTo>
                <a:cubicBezTo>
                  <a:pt x="9405" y="18050"/>
                  <a:pt x="9246" y="17990"/>
                  <a:pt x="9246" y="17990"/>
                </a:cubicBezTo>
                <a:cubicBezTo>
                  <a:pt x="9286" y="17990"/>
                  <a:pt x="9325" y="17930"/>
                  <a:pt x="9365" y="17930"/>
                </a:cubicBezTo>
                <a:cubicBezTo>
                  <a:pt x="9525" y="18050"/>
                  <a:pt x="9604" y="18110"/>
                  <a:pt x="9724" y="18231"/>
                </a:cubicBezTo>
                <a:cubicBezTo>
                  <a:pt x="9804" y="18291"/>
                  <a:pt x="9883" y="18351"/>
                  <a:pt x="9963" y="18351"/>
                </a:cubicBezTo>
                <a:cubicBezTo>
                  <a:pt x="10083" y="18411"/>
                  <a:pt x="9844" y="18291"/>
                  <a:pt x="9804" y="18231"/>
                </a:cubicBezTo>
                <a:cubicBezTo>
                  <a:pt x="9804" y="18231"/>
                  <a:pt x="9804" y="18231"/>
                  <a:pt x="9804" y="18170"/>
                </a:cubicBezTo>
                <a:cubicBezTo>
                  <a:pt x="9804" y="18170"/>
                  <a:pt x="9804" y="18170"/>
                  <a:pt x="9804" y="18170"/>
                </a:cubicBezTo>
                <a:cubicBezTo>
                  <a:pt x="9844" y="18170"/>
                  <a:pt x="9844" y="18170"/>
                  <a:pt x="9883" y="18170"/>
                </a:cubicBezTo>
                <a:cubicBezTo>
                  <a:pt x="9764" y="18110"/>
                  <a:pt x="9565" y="17990"/>
                  <a:pt x="9485" y="17930"/>
                </a:cubicBezTo>
                <a:cubicBezTo>
                  <a:pt x="9445" y="17870"/>
                  <a:pt x="9445" y="17870"/>
                  <a:pt x="9405" y="17809"/>
                </a:cubicBezTo>
                <a:cubicBezTo>
                  <a:pt x="9405" y="17809"/>
                  <a:pt x="9445" y="17809"/>
                  <a:pt x="9485" y="17809"/>
                </a:cubicBezTo>
                <a:cubicBezTo>
                  <a:pt x="9485" y="17809"/>
                  <a:pt x="9485" y="17809"/>
                  <a:pt x="9445" y="17749"/>
                </a:cubicBezTo>
                <a:cubicBezTo>
                  <a:pt x="9206" y="17569"/>
                  <a:pt x="9206" y="17569"/>
                  <a:pt x="9445" y="17569"/>
                </a:cubicBezTo>
                <a:cubicBezTo>
                  <a:pt x="9525" y="17569"/>
                  <a:pt x="9525" y="17629"/>
                  <a:pt x="9644" y="17629"/>
                </a:cubicBezTo>
                <a:cubicBezTo>
                  <a:pt x="9724" y="17629"/>
                  <a:pt x="9604" y="17569"/>
                  <a:pt x="9565" y="17569"/>
                </a:cubicBezTo>
                <a:cubicBezTo>
                  <a:pt x="9525" y="17509"/>
                  <a:pt x="9525" y="17448"/>
                  <a:pt x="9604" y="17509"/>
                </a:cubicBezTo>
                <a:cubicBezTo>
                  <a:pt x="9844" y="17629"/>
                  <a:pt x="10083" y="17689"/>
                  <a:pt x="10282" y="17870"/>
                </a:cubicBezTo>
                <a:cubicBezTo>
                  <a:pt x="10282" y="17870"/>
                  <a:pt x="10322" y="17870"/>
                  <a:pt x="10282" y="17870"/>
                </a:cubicBezTo>
                <a:cubicBezTo>
                  <a:pt x="10282" y="17870"/>
                  <a:pt x="10202" y="17809"/>
                  <a:pt x="10162" y="17870"/>
                </a:cubicBezTo>
                <a:cubicBezTo>
                  <a:pt x="10362" y="18050"/>
                  <a:pt x="10760" y="18170"/>
                  <a:pt x="10959" y="18351"/>
                </a:cubicBezTo>
                <a:cubicBezTo>
                  <a:pt x="11039" y="18471"/>
                  <a:pt x="11159" y="18531"/>
                  <a:pt x="11318" y="18652"/>
                </a:cubicBezTo>
                <a:cubicBezTo>
                  <a:pt x="11358" y="18712"/>
                  <a:pt x="11398" y="18712"/>
                  <a:pt x="11477" y="18712"/>
                </a:cubicBezTo>
                <a:cubicBezTo>
                  <a:pt x="11557" y="18712"/>
                  <a:pt x="11517" y="18652"/>
                  <a:pt x="11438" y="18652"/>
                </a:cubicBezTo>
                <a:cubicBezTo>
                  <a:pt x="11278" y="18531"/>
                  <a:pt x="11438" y="18592"/>
                  <a:pt x="11438" y="18531"/>
                </a:cubicBezTo>
                <a:cubicBezTo>
                  <a:pt x="11477" y="18531"/>
                  <a:pt x="11517" y="18531"/>
                  <a:pt x="11517" y="18592"/>
                </a:cubicBezTo>
                <a:cubicBezTo>
                  <a:pt x="11438" y="18531"/>
                  <a:pt x="11438" y="18411"/>
                  <a:pt x="11238" y="18411"/>
                </a:cubicBezTo>
                <a:cubicBezTo>
                  <a:pt x="11199" y="18411"/>
                  <a:pt x="11278" y="18471"/>
                  <a:pt x="11278" y="18471"/>
                </a:cubicBezTo>
                <a:cubicBezTo>
                  <a:pt x="11159" y="18471"/>
                  <a:pt x="11159" y="18411"/>
                  <a:pt x="11079" y="18351"/>
                </a:cubicBezTo>
                <a:cubicBezTo>
                  <a:pt x="10880" y="18231"/>
                  <a:pt x="10880" y="18170"/>
                  <a:pt x="10680" y="18050"/>
                </a:cubicBezTo>
                <a:cubicBezTo>
                  <a:pt x="10601" y="17990"/>
                  <a:pt x="10521" y="17930"/>
                  <a:pt x="10441" y="17870"/>
                </a:cubicBezTo>
                <a:cubicBezTo>
                  <a:pt x="10441" y="17809"/>
                  <a:pt x="10481" y="17809"/>
                  <a:pt x="10441" y="17749"/>
                </a:cubicBezTo>
                <a:cubicBezTo>
                  <a:pt x="10362" y="17689"/>
                  <a:pt x="10282" y="17629"/>
                  <a:pt x="10202" y="17569"/>
                </a:cubicBezTo>
                <a:cubicBezTo>
                  <a:pt x="10202" y="17569"/>
                  <a:pt x="10162" y="17569"/>
                  <a:pt x="10162" y="17569"/>
                </a:cubicBezTo>
                <a:cubicBezTo>
                  <a:pt x="10242" y="17629"/>
                  <a:pt x="10322" y="17689"/>
                  <a:pt x="10401" y="17749"/>
                </a:cubicBezTo>
                <a:cubicBezTo>
                  <a:pt x="10202" y="17689"/>
                  <a:pt x="10162" y="17629"/>
                  <a:pt x="10043" y="17569"/>
                </a:cubicBezTo>
                <a:cubicBezTo>
                  <a:pt x="10003" y="17448"/>
                  <a:pt x="9764" y="17328"/>
                  <a:pt x="9644" y="17268"/>
                </a:cubicBezTo>
                <a:cubicBezTo>
                  <a:pt x="9644" y="17208"/>
                  <a:pt x="9604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405" y="17148"/>
                  <a:pt x="9325" y="1702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086" y="16847"/>
                  <a:pt x="9007" y="16787"/>
                  <a:pt x="8927" y="16787"/>
                </a:cubicBezTo>
                <a:cubicBezTo>
                  <a:pt x="8887" y="16666"/>
                  <a:pt x="8768" y="16606"/>
                  <a:pt x="8648" y="16546"/>
                </a:cubicBezTo>
                <a:cubicBezTo>
                  <a:pt x="8568" y="16486"/>
                  <a:pt x="8528" y="16426"/>
                  <a:pt x="8449" y="16426"/>
                </a:cubicBezTo>
                <a:cubicBezTo>
                  <a:pt x="8449" y="16365"/>
                  <a:pt x="8449" y="16365"/>
                  <a:pt x="8449" y="16365"/>
                </a:cubicBezTo>
                <a:cubicBezTo>
                  <a:pt x="8369" y="16305"/>
                  <a:pt x="8249" y="16245"/>
                  <a:pt x="8289" y="16185"/>
                </a:cubicBezTo>
                <a:cubicBezTo>
                  <a:pt x="8528" y="16305"/>
                  <a:pt x="8688" y="16486"/>
                  <a:pt x="8967" y="16606"/>
                </a:cubicBezTo>
                <a:cubicBezTo>
                  <a:pt x="9405" y="16967"/>
                  <a:pt x="9804" y="17268"/>
                  <a:pt x="10242" y="17569"/>
                </a:cubicBezTo>
                <a:cubicBezTo>
                  <a:pt x="10282" y="17569"/>
                  <a:pt x="10362" y="17629"/>
                  <a:pt x="10401" y="17629"/>
                </a:cubicBezTo>
                <a:cubicBezTo>
                  <a:pt x="10441" y="17689"/>
                  <a:pt x="10441" y="17689"/>
                  <a:pt x="10481" y="17689"/>
                </a:cubicBezTo>
                <a:cubicBezTo>
                  <a:pt x="10720" y="17870"/>
                  <a:pt x="10920" y="18050"/>
                  <a:pt x="11159" y="18170"/>
                </a:cubicBezTo>
                <a:cubicBezTo>
                  <a:pt x="11398" y="18351"/>
                  <a:pt x="11677" y="18531"/>
                  <a:pt x="11836" y="18712"/>
                </a:cubicBezTo>
                <a:cubicBezTo>
                  <a:pt x="11876" y="18772"/>
                  <a:pt x="11996" y="18832"/>
                  <a:pt x="12075" y="18953"/>
                </a:cubicBezTo>
                <a:cubicBezTo>
                  <a:pt x="12035" y="18892"/>
                  <a:pt x="11996" y="18892"/>
                  <a:pt x="11956" y="18892"/>
                </a:cubicBezTo>
                <a:cubicBezTo>
                  <a:pt x="11996" y="18953"/>
                  <a:pt x="12035" y="18953"/>
                  <a:pt x="12115" y="19013"/>
                </a:cubicBezTo>
                <a:cubicBezTo>
                  <a:pt x="12155" y="19013"/>
                  <a:pt x="12115" y="18953"/>
                  <a:pt x="12115" y="18953"/>
                </a:cubicBezTo>
                <a:cubicBezTo>
                  <a:pt x="12155" y="18953"/>
                  <a:pt x="12195" y="19013"/>
                  <a:pt x="12314" y="19013"/>
                </a:cubicBezTo>
                <a:cubicBezTo>
                  <a:pt x="12115" y="18892"/>
                  <a:pt x="12075" y="18832"/>
                  <a:pt x="11916" y="18712"/>
                </a:cubicBezTo>
                <a:cubicBezTo>
                  <a:pt x="11836" y="18652"/>
                  <a:pt x="11796" y="18592"/>
                  <a:pt x="11717" y="18531"/>
                </a:cubicBezTo>
                <a:cubicBezTo>
                  <a:pt x="11557" y="18411"/>
                  <a:pt x="11318" y="18231"/>
                  <a:pt x="11159" y="18050"/>
                </a:cubicBezTo>
                <a:cubicBezTo>
                  <a:pt x="11199" y="18050"/>
                  <a:pt x="11159" y="18050"/>
                  <a:pt x="11159" y="17990"/>
                </a:cubicBezTo>
                <a:cubicBezTo>
                  <a:pt x="11119" y="17990"/>
                  <a:pt x="11119" y="17930"/>
                  <a:pt x="11159" y="17930"/>
                </a:cubicBezTo>
                <a:cubicBezTo>
                  <a:pt x="11238" y="17930"/>
                  <a:pt x="11318" y="17990"/>
                  <a:pt x="11358" y="18050"/>
                </a:cubicBezTo>
                <a:cubicBezTo>
                  <a:pt x="11477" y="18110"/>
                  <a:pt x="11637" y="18170"/>
                  <a:pt x="11796" y="18231"/>
                </a:cubicBezTo>
                <a:cubicBezTo>
                  <a:pt x="11956" y="18351"/>
                  <a:pt x="12035" y="18291"/>
                  <a:pt x="12115" y="18291"/>
                </a:cubicBezTo>
                <a:cubicBezTo>
                  <a:pt x="12115" y="18291"/>
                  <a:pt x="12195" y="18291"/>
                  <a:pt x="12235" y="18291"/>
                </a:cubicBezTo>
                <a:cubicBezTo>
                  <a:pt x="12275" y="18351"/>
                  <a:pt x="12275" y="18351"/>
                  <a:pt x="12195" y="18351"/>
                </a:cubicBezTo>
                <a:cubicBezTo>
                  <a:pt x="12075" y="18351"/>
                  <a:pt x="12115" y="18411"/>
                  <a:pt x="12035" y="18411"/>
                </a:cubicBezTo>
                <a:cubicBezTo>
                  <a:pt x="12195" y="18471"/>
                  <a:pt x="12354" y="18531"/>
                  <a:pt x="12514" y="18652"/>
                </a:cubicBezTo>
                <a:cubicBezTo>
                  <a:pt x="12474" y="18592"/>
                  <a:pt x="12434" y="18531"/>
                  <a:pt x="12434" y="18471"/>
                </a:cubicBezTo>
                <a:cubicBezTo>
                  <a:pt x="12514" y="18531"/>
                  <a:pt x="12713" y="18592"/>
                  <a:pt x="12673" y="18471"/>
                </a:cubicBezTo>
                <a:cubicBezTo>
                  <a:pt x="12633" y="18351"/>
                  <a:pt x="12633" y="18351"/>
                  <a:pt x="12793" y="18351"/>
                </a:cubicBezTo>
                <a:cubicBezTo>
                  <a:pt x="12633" y="18291"/>
                  <a:pt x="12514" y="18170"/>
                  <a:pt x="12354" y="18170"/>
                </a:cubicBezTo>
                <a:cubicBezTo>
                  <a:pt x="12354" y="18170"/>
                  <a:pt x="12314" y="18170"/>
                  <a:pt x="12314" y="18170"/>
                </a:cubicBezTo>
                <a:cubicBezTo>
                  <a:pt x="12314" y="18110"/>
                  <a:pt x="12314" y="18110"/>
                  <a:pt x="12354" y="18110"/>
                </a:cubicBezTo>
                <a:cubicBezTo>
                  <a:pt x="12434" y="18110"/>
                  <a:pt x="12354" y="18050"/>
                  <a:pt x="12314" y="18050"/>
                </a:cubicBezTo>
                <a:cubicBezTo>
                  <a:pt x="12275" y="18050"/>
                  <a:pt x="12275" y="18050"/>
                  <a:pt x="12275" y="17990"/>
                </a:cubicBezTo>
                <a:cubicBezTo>
                  <a:pt x="12275" y="17990"/>
                  <a:pt x="12275" y="17990"/>
                  <a:pt x="12195" y="17930"/>
                </a:cubicBezTo>
                <a:cubicBezTo>
                  <a:pt x="12115" y="17870"/>
                  <a:pt x="12115" y="17870"/>
                  <a:pt x="12195" y="17870"/>
                </a:cubicBezTo>
                <a:cubicBezTo>
                  <a:pt x="12235" y="17870"/>
                  <a:pt x="12115" y="17809"/>
                  <a:pt x="12155" y="17749"/>
                </a:cubicBezTo>
                <a:cubicBezTo>
                  <a:pt x="12195" y="17809"/>
                  <a:pt x="12235" y="17870"/>
                  <a:pt x="12275" y="17870"/>
                </a:cubicBezTo>
                <a:cubicBezTo>
                  <a:pt x="12354" y="17990"/>
                  <a:pt x="12514" y="18050"/>
                  <a:pt x="12633" y="18170"/>
                </a:cubicBezTo>
                <a:cubicBezTo>
                  <a:pt x="12673" y="18231"/>
                  <a:pt x="12753" y="18291"/>
                  <a:pt x="12832" y="18351"/>
                </a:cubicBezTo>
                <a:cubicBezTo>
                  <a:pt x="12872" y="18351"/>
                  <a:pt x="12912" y="18411"/>
                  <a:pt x="12952" y="18411"/>
                </a:cubicBezTo>
                <a:cubicBezTo>
                  <a:pt x="12992" y="18411"/>
                  <a:pt x="13032" y="18471"/>
                  <a:pt x="13032" y="18471"/>
                </a:cubicBezTo>
                <a:cubicBezTo>
                  <a:pt x="13032" y="18471"/>
                  <a:pt x="13072" y="18531"/>
                  <a:pt x="13111" y="18531"/>
                </a:cubicBezTo>
                <a:cubicBezTo>
                  <a:pt x="13151" y="18531"/>
                  <a:pt x="13191" y="18592"/>
                  <a:pt x="13231" y="18592"/>
                </a:cubicBezTo>
                <a:cubicBezTo>
                  <a:pt x="13231" y="18531"/>
                  <a:pt x="13191" y="18531"/>
                  <a:pt x="13151" y="18531"/>
                </a:cubicBezTo>
                <a:cubicBezTo>
                  <a:pt x="13111" y="18471"/>
                  <a:pt x="13072" y="18411"/>
                  <a:pt x="12992" y="18411"/>
                </a:cubicBezTo>
                <a:cubicBezTo>
                  <a:pt x="12793" y="18231"/>
                  <a:pt x="12633" y="18050"/>
                  <a:pt x="12314" y="17870"/>
                </a:cubicBezTo>
                <a:cubicBezTo>
                  <a:pt x="12155" y="17689"/>
                  <a:pt x="11876" y="17509"/>
                  <a:pt x="11637" y="17328"/>
                </a:cubicBezTo>
                <a:cubicBezTo>
                  <a:pt x="11517" y="17268"/>
                  <a:pt x="11438" y="17148"/>
                  <a:pt x="11318" y="17087"/>
                </a:cubicBezTo>
                <a:cubicBezTo>
                  <a:pt x="11278" y="17027"/>
                  <a:pt x="11119" y="16907"/>
                  <a:pt x="10999" y="16847"/>
                </a:cubicBezTo>
                <a:cubicBezTo>
                  <a:pt x="11159" y="16907"/>
                  <a:pt x="11318" y="16847"/>
                  <a:pt x="11517" y="16967"/>
                </a:cubicBezTo>
                <a:cubicBezTo>
                  <a:pt x="11717" y="17087"/>
                  <a:pt x="11916" y="17208"/>
                  <a:pt x="12075" y="17328"/>
                </a:cubicBezTo>
                <a:cubicBezTo>
                  <a:pt x="12314" y="17509"/>
                  <a:pt x="12514" y="17749"/>
                  <a:pt x="12832" y="17930"/>
                </a:cubicBezTo>
                <a:cubicBezTo>
                  <a:pt x="12952" y="17990"/>
                  <a:pt x="13151" y="18050"/>
                  <a:pt x="13311" y="18170"/>
                </a:cubicBezTo>
                <a:cubicBezTo>
                  <a:pt x="13351" y="18050"/>
                  <a:pt x="13191" y="17990"/>
                  <a:pt x="13072" y="17930"/>
                </a:cubicBezTo>
                <a:cubicBezTo>
                  <a:pt x="12992" y="17870"/>
                  <a:pt x="12872" y="17870"/>
                  <a:pt x="12872" y="17809"/>
                </a:cubicBezTo>
                <a:cubicBezTo>
                  <a:pt x="12872" y="17749"/>
                  <a:pt x="12952" y="17809"/>
                  <a:pt x="13032" y="17809"/>
                </a:cubicBezTo>
                <a:cubicBezTo>
                  <a:pt x="13072" y="17809"/>
                  <a:pt x="13151" y="17809"/>
                  <a:pt x="13191" y="17809"/>
                </a:cubicBezTo>
                <a:cubicBezTo>
                  <a:pt x="13191" y="17870"/>
                  <a:pt x="13231" y="1787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31" y="17930"/>
                  <a:pt x="13151" y="17870"/>
                  <a:pt x="13151" y="17870"/>
                </a:cubicBezTo>
                <a:cubicBezTo>
                  <a:pt x="13151" y="17930"/>
                  <a:pt x="13191" y="17990"/>
                  <a:pt x="13311" y="17990"/>
                </a:cubicBezTo>
                <a:cubicBezTo>
                  <a:pt x="13311" y="17990"/>
                  <a:pt x="13351" y="18050"/>
                  <a:pt x="13351" y="18050"/>
                </a:cubicBezTo>
                <a:cubicBezTo>
                  <a:pt x="13430" y="18110"/>
                  <a:pt x="13510" y="18170"/>
                  <a:pt x="13590" y="18231"/>
                </a:cubicBezTo>
                <a:cubicBezTo>
                  <a:pt x="13590" y="18231"/>
                  <a:pt x="13630" y="18231"/>
                  <a:pt x="13630" y="18231"/>
                </a:cubicBezTo>
                <a:cubicBezTo>
                  <a:pt x="13550" y="18170"/>
                  <a:pt x="13470" y="18110"/>
                  <a:pt x="13390" y="18050"/>
                </a:cubicBezTo>
                <a:cubicBezTo>
                  <a:pt x="13351" y="17990"/>
                  <a:pt x="13351" y="17990"/>
                  <a:pt x="13430" y="17930"/>
                </a:cubicBezTo>
                <a:cubicBezTo>
                  <a:pt x="13510" y="17990"/>
                  <a:pt x="13550" y="17990"/>
                  <a:pt x="13590" y="17990"/>
                </a:cubicBezTo>
                <a:cubicBezTo>
                  <a:pt x="13630" y="18050"/>
                  <a:pt x="13709" y="18110"/>
                  <a:pt x="13829" y="18110"/>
                </a:cubicBezTo>
                <a:cubicBezTo>
                  <a:pt x="13789" y="18050"/>
                  <a:pt x="13749" y="17990"/>
                  <a:pt x="13709" y="17990"/>
                </a:cubicBezTo>
                <a:cubicBezTo>
                  <a:pt x="13669" y="17870"/>
                  <a:pt x="13510" y="17749"/>
                  <a:pt x="13351" y="17689"/>
                </a:cubicBezTo>
                <a:cubicBezTo>
                  <a:pt x="13311" y="17629"/>
                  <a:pt x="13271" y="17629"/>
                  <a:pt x="13191" y="17569"/>
                </a:cubicBezTo>
                <a:cubicBezTo>
                  <a:pt x="13191" y="17569"/>
                  <a:pt x="13191" y="17569"/>
                  <a:pt x="13151" y="17509"/>
                </a:cubicBezTo>
                <a:cubicBezTo>
                  <a:pt x="13151" y="17509"/>
                  <a:pt x="13111" y="17448"/>
                  <a:pt x="13032" y="17448"/>
                </a:cubicBezTo>
                <a:cubicBezTo>
                  <a:pt x="12992" y="17388"/>
                  <a:pt x="12952" y="17388"/>
                  <a:pt x="12952" y="17388"/>
                </a:cubicBezTo>
                <a:cubicBezTo>
                  <a:pt x="13032" y="17328"/>
                  <a:pt x="12872" y="17268"/>
                  <a:pt x="12912" y="17268"/>
                </a:cubicBezTo>
                <a:cubicBezTo>
                  <a:pt x="12952" y="17268"/>
                  <a:pt x="13111" y="17328"/>
                  <a:pt x="13111" y="17268"/>
                </a:cubicBezTo>
                <a:cubicBezTo>
                  <a:pt x="13151" y="17268"/>
                  <a:pt x="13072" y="17208"/>
                  <a:pt x="12992" y="17148"/>
                </a:cubicBezTo>
                <a:cubicBezTo>
                  <a:pt x="12912" y="17087"/>
                  <a:pt x="12872" y="17087"/>
                  <a:pt x="12832" y="17027"/>
                </a:cubicBezTo>
                <a:cubicBezTo>
                  <a:pt x="12753" y="16907"/>
                  <a:pt x="12673" y="16847"/>
                  <a:pt x="12394" y="16726"/>
                </a:cubicBezTo>
                <a:cubicBezTo>
                  <a:pt x="12354" y="16666"/>
                  <a:pt x="12115" y="16546"/>
                  <a:pt x="11996" y="16426"/>
                </a:cubicBezTo>
                <a:cubicBezTo>
                  <a:pt x="11796" y="16305"/>
                  <a:pt x="11557" y="16125"/>
                  <a:pt x="11318" y="15944"/>
                </a:cubicBezTo>
                <a:cubicBezTo>
                  <a:pt x="11278" y="15884"/>
                  <a:pt x="11199" y="15824"/>
                  <a:pt x="10999" y="15764"/>
                </a:cubicBezTo>
                <a:cubicBezTo>
                  <a:pt x="11079" y="15824"/>
                  <a:pt x="11199" y="15884"/>
                  <a:pt x="11278" y="15944"/>
                </a:cubicBezTo>
                <a:cubicBezTo>
                  <a:pt x="11358" y="16004"/>
                  <a:pt x="11398" y="16065"/>
                  <a:pt x="11477" y="16125"/>
                </a:cubicBezTo>
                <a:cubicBezTo>
                  <a:pt x="11238" y="16004"/>
                  <a:pt x="11199" y="15884"/>
                  <a:pt x="11039" y="15824"/>
                </a:cubicBezTo>
                <a:cubicBezTo>
                  <a:pt x="10959" y="15764"/>
                  <a:pt x="10880" y="15764"/>
                  <a:pt x="10840" y="15704"/>
                </a:cubicBezTo>
                <a:cubicBezTo>
                  <a:pt x="10840" y="15704"/>
                  <a:pt x="10840" y="15704"/>
                  <a:pt x="10840" y="15704"/>
                </a:cubicBezTo>
                <a:cubicBezTo>
                  <a:pt x="10840" y="15704"/>
                  <a:pt x="10840" y="15643"/>
                  <a:pt x="10760" y="15583"/>
                </a:cubicBezTo>
                <a:cubicBezTo>
                  <a:pt x="10680" y="15583"/>
                  <a:pt x="10680" y="15583"/>
                  <a:pt x="10680" y="15643"/>
                </a:cubicBezTo>
                <a:cubicBezTo>
                  <a:pt x="10561" y="15523"/>
                  <a:pt x="10441" y="15463"/>
                  <a:pt x="10362" y="15403"/>
                </a:cubicBezTo>
                <a:cubicBezTo>
                  <a:pt x="10362" y="15403"/>
                  <a:pt x="10401" y="15403"/>
                  <a:pt x="10441" y="15403"/>
                </a:cubicBezTo>
                <a:cubicBezTo>
                  <a:pt x="10481" y="15403"/>
                  <a:pt x="10521" y="15463"/>
                  <a:pt x="10561" y="15463"/>
                </a:cubicBezTo>
                <a:cubicBezTo>
                  <a:pt x="10720" y="15523"/>
                  <a:pt x="10840" y="15583"/>
                  <a:pt x="10880" y="15643"/>
                </a:cubicBezTo>
                <a:cubicBezTo>
                  <a:pt x="10920" y="15643"/>
                  <a:pt x="10959" y="15704"/>
                  <a:pt x="10999" y="15704"/>
                </a:cubicBezTo>
                <a:cubicBezTo>
                  <a:pt x="11039" y="15704"/>
                  <a:pt x="10999" y="15643"/>
                  <a:pt x="10959" y="15643"/>
                </a:cubicBezTo>
                <a:cubicBezTo>
                  <a:pt x="10999" y="15643"/>
                  <a:pt x="11039" y="15643"/>
                  <a:pt x="11039" y="15643"/>
                </a:cubicBezTo>
                <a:cubicBezTo>
                  <a:pt x="11079" y="15643"/>
                  <a:pt x="11119" y="15704"/>
                  <a:pt x="11159" y="15704"/>
                </a:cubicBezTo>
                <a:cubicBezTo>
                  <a:pt x="11358" y="15824"/>
                  <a:pt x="11517" y="16004"/>
                  <a:pt x="11717" y="16125"/>
                </a:cubicBezTo>
                <a:cubicBezTo>
                  <a:pt x="11717" y="16125"/>
                  <a:pt x="11717" y="16125"/>
                  <a:pt x="11717" y="16065"/>
                </a:cubicBezTo>
                <a:cubicBezTo>
                  <a:pt x="1171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796" y="16065"/>
                  <a:pt x="11916" y="16125"/>
                  <a:pt x="11956" y="16245"/>
                </a:cubicBezTo>
                <a:cubicBezTo>
                  <a:pt x="11996" y="16245"/>
                  <a:pt x="12075" y="16305"/>
                  <a:pt x="12195" y="16365"/>
                </a:cubicBezTo>
                <a:cubicBezTo>
                  <a:pt x="12235" y="16365"/>
                  <a:pt x="12275" y="16365"/>
                  <a:pt x="12275" y="16365"/>
                </a:cubicBezTo>
                <a:cubicBezTo>
                  <a:pt x="12354" y="16305"/>
                  <a:pt x="12235" y="16245"/>
                  <a:pt x="12155" y="16245"/>
                </a:cubicBezTo>
                <a:cubicBezTo>
                  <a:pt x="11876" y="16004"/>
                  <a:pt x="11517" y="15764"/>
                  <a:pt x="11238" y="15583"/>
                </a:cubicBezTo>
                <a:cubicBezTo>
                  <a:pt x="11238" y="15583"/>
                  <a:pt x="11238" y="15583"/>
                  <a:pt x="11238" y="15583"/>
                </a:cubicBezTo>
                <a:cubicBezTo>
                  <a:pt x="11119" y="15463"/>
                  <a:pt x="10840" y="15343"/>
                  <a:pt x="10800" y="15222"/>
                </a:cubicBezTo>
                <a:cubicBezTo>
                  <a:pt x="11199" y="15463"/>
                  <a:pt x="11557" y="15764"/>
                  <a:pt x="11916" y="16004"/>
                </a:cubicBezTo>
                <a:cubicBezTo>
                  <a:pt x="12275" y="16245"/>
                  <a:pt x="12673" y="16546"/>
                  <a:pt x="13151" y="16847"/>
                </a:cubicBezTo>
                <a:cubicBezTo>
                  <a:pt x="13231" y="16907"/>
                  <a:pt x="13311" y="16907"/>
                  <a:pt x="13390" y="16967"/>
                </a:cubicBezTo>
                <a:cubicBezTo>
                  <a:pt x="13550" y="17148"/>
                  <a:pt x="13829" y="17328"/>
                  <a:pt x="14028" y="17509"/>
                </a:cubicBezTo>
                <a:cubicBezTo>
                  <a:pt x="14068" y="17509"/>
                  <a:pt x="13908" y="17448"/>
                  <a:pt x="13908" y="17388"/>
                </a:cubicBezTo>
                <a:cubicBezTo>
                  <a:pt x="14148" y="17448"/>
                  <a:pt x="14267" y="17569"/>
                  <a:pt x="14387" y="17689"/>
                </a:cubicBezTo>
                <a:cubicBezTo>
                  <a:pt x="14466" y="17749"/>
                  <a:pt x="14546" y="17870"/>
                  <a:pt x="14785" y="17930"/>
                </a:cubicBezTo>
                <a:cubicBezTo>
                  <a:pt x="14985" y="17990"/>
                  <a:pt x="15024" y="18050"/>
                  <a:pt x="15144" y="18170"/>
                </a:cubicBezTo>
                <a:cubicBezTo>
                  <a:pt x="15144" y="18170"/>
                  <a:pt x="15144" y="18170"/>
                  <a:pt x="15144" y="18170"/>
                </a:cubicBezTo>
                <a:cubicBezTo>
                  <a:pt x="15343" y="18291"/>
                  <a:pt x="15503" y="18411"/>
                  <a:pt x="15662" y="18531"/>
                </a:cubicBezTo>
                <a:cubicBezTo>
                  <a:pt x="15542" y="18471"/>
                  <a:pt x="15503" y="18411"/>
                  <a:pt x="15423" y="18411"/>
                </a:cubicBezTo>
                <a:cubicBezTo>
                  <a:pt x="15383" y="18351"/>
                  <a:pt x="15343" y="18291"/>
                  <a:pt x="15184" y="18231"/>
                </a:cubicBezTo>
                <a:cubicBezTo>
                  <a:pt x="15224" y="18291"/>
                  <a:pt x="15263" y="18351"/>
                  <a:pt x="15383" y="18411"/>
                </a:cubicBezTo>
                <a:cubicBezTo>
                  <a:pt x="15503" y="18471"/>
                  <a:pt x="15582" y="18531"/>
                  <a:pt x="15702" y="18652"/>
                </a:cubicBezTo>
                <a:cubicBezTo>
                  <a:pt x="15782" y="18712"/>
                  <a:pt x="15861" y="18712"/>
                  <a:pt x="15901" y="18772"/>
                </a:cubicBezTo>
                <a:cubicBezTo>
                  <a:pt x="15901" y="18772"/>
                  <a:pt x="15941" y="18772"/>
                  <a:pt x="15941" y="18772"/>
                </a:cubicBezTo>
                <a:cubicBezTo>
                  <a:pt x="15861" y="18712"/>
                  <a:pt x="15821" y="18712"/>
                  <a:pt x="15782" y="18652"/>
                </a:cubicBezTo>
                <a:cubicBezTo>
                  <a:pt x="15782" y="18652"/>
                  <a:pt x="15821" y="18652"/>
                  <a:pt x="15821" y="18652"/>
                </a:cubicBezTo>
                <a:cubicBezTo>
                  <a:pt x="16021" y="18832"/>
                  <a:pt x="16339" y="19013"/>
                  <a:pt x="16459" y="19193"/>
                </a:cubicBezTo>
                <a:cubicBezTo>
                  <a:pt x="16579" y="19253"/>
                  <a:pt x="16658" y="19314"/>
                  <a:pt x="16778" y="19374"/>
                </a:cubicBezTo>
                <a:cubicBezTo>
                  <a:pt x="16778" y="19434"/>
                  <a:pt x="16818" y="19494"/>
                  <a:pt x="16977" y="19554"/>
                </a:cubicBezTo>
                <a:cubicBezTo>
                  <a:pt x="17097" y="19735"/>
                  <a:pt x="17376" y="19795"/>
                  <a:pt x="17615" y="19915"/>
                </a:cubicBezTo>
                <a:cubicBezTo>
                  <a:pt x="17615" y="19915"/>
                  <a:pt x="17615" y="19915"/>
                  <a:pt x="17655" y="19915"/>
                </a:cubicBezTo>
                <a:cubicBezTo>
                  <a:pt x="17694" y="19975"/>
                  <a:pt x="17774" y="20036"/>
                  <a:pt x="17854" y="20096"/>
                </a:cubicBezTo>
                <a:cubicBezTo>
                  <a:pt x="17934" y="20156"/>
                  <a:pt x="17854" y="20156"/>
                  <a:pt x="17774" y="20096"/>
                </a:cubicBezTo>
                <a:cubicBezTo>
                  <a:pt x="17734" y="20096"/>
                  <a:pt x="17694" y="20036"/>
                  <a:pt x="17575" y="20036"/>
                </a:cubicBezTo>
                <a:cubicBezTo>
                  <a:pt x="17615" y="20036"/>
                  <a:pt x="17694" y="20096"/>
                  <a:pt x="17734" y="20096"/>
                </a:cubicBezTo>
                <a:cubicBezTo>
                  <a:pt x="17774" y="20156"/>
                  <a:pt x="17814" y="20156"/>
                  <a:pt x="17854" y="20216"/>
                </a:cubicBezTo>
                <a:cubicBezTo>
                  <a:pt x="18013" y="20336"/>
                  <a:pt x="18292" y="20517"/>
                  <a:pt x="18531" y="20697"/>
                </a:cubicBezTo>
                <a:cubicBezTo>
                  <a:pt x="18611" y="20758"/>
                  <a:pt x="18651" y="20878"/>
                  <a:pt x="18850" y="20938"/>
                </a:cubicBezTo>
                <a:cubicBezTo>
                  <a:pt x="18810" y="20878"/>
                  <a:pt x="18691" y="20758"/>
                  <a:pt x="18571" y="20697"/>
                </a:cubicBezTo>
                <a:cubicBezTo>
                  <a:pt x="18452" y="20577"/>
                  <a:pt x="18292" y="20457"/>
                  <a:pt x="18133" y="20397"/>
                </a:cubicBezTo>
                <a:cubicBezTo>
                  <a:pt x="18213" y="20336"/>
                  <a:pt x="18013" y="20156"/>
                  <a:pt x="17934" y="20096"/>
                </a:cubicBezTo>
                <a:cubicBezTo>
                  <a:pt x="17894" y="20036"/>
                  <a:pt x="17774" y="19915"/>
                  <a:pt x="17694" y="19855"/>
                </a:cubicBezTo>
                <a:cubicBezTo>
                  <a:pt x="17694" y="19795"/>
                  <a:pt x="17575" y="19795"/>
                  <a:pt x="17495" y="19735"/>
                </a:cubicBezTo>
                <a:cubicBezTo>
                  <a:pt x="17336" y="19614"/>
                  <a:pt x="17097" y="19494"/>
                  <a:pt x="17216" y="19434"/>
                </a:cubicBezTo>
                <a:cubicBezTo>
                  <a:pt x="17256" y="19434"/>
                  <a:pt x="17176" y="19314"/>
                  <a:pt x="17017" y="19314"/>
                </a:cubicBezTo>
                <a:cubicBezTo>
                  <a:pt x="16937" y="19253"/>
                  <a:pt x="16858" y="19193"/>
                  <a:pt x="16778" y="19133"/>
                </a:cubicBezTo>
                <a:cubicBezTo>
                  <a:pt x="16738" y="19073"/>
                  <a:pt x="16658" y="19073"/>
                  <a:pt x="16618" y="19013"/>
                </a:cubicBezTo>
                <a:cubicBezTo>
                  <a:pt x="16618" y="18953"/>
                  <a:pt x="16579" y="18953"/>
                  <a:pt x="16499" y="18892"/>
                </a:cubicBezTo>
                <a:cubicBezTo>
                  <a:pt x="16459" y="18892"/>
                  <a:pt x="16499" y="18953"/>
                  <a:pt x="16539" y="19013"/>
                </a:cubicBezTo>
                <a:cubicBezTo>
                  <a:pt x="16579" y="19073"/>
                  <a:pt x="16618" y="19073"/>
                  <a:pt x="16698" y="19133"/>
                </a:cubicBezTo>
                <a:cubicBezTo>
                  <a:pt x="16778" y="19193"/>
                  <a:pt x="16778" y="19253"/>
                  <a:pt x="16698" y="19253"/>
                </a:cubicBezTo>
                <a:cubicBezTo>
                  <a:pt x="16618" y="19253"/>
                  <a:pt x="16618" y="19193"/>
                  <a:pt x="16579" y="19193"/>
                </a:cubicBezTo>
                <a:cubicBezTo>
                  <a:pt x="16260" y="18892"/>
                  <a:pt x="15901" y="18652"/>
                  <a:pt x="15582" y="18411"/>
                </a:cubicBezTo>
                <a:cubicBezTo>
                  <a:pt x="15662" y="18411"/>
                  <a:pt x="15782" y="18471"/>
                  <a:pt x="15821" y="18531"/>
                </a:cubicBezTo>
                <a:cubicBezTo>
                  <a:pt x="16021" y="18712"/>
                  <a:pt x="16220" y="18712"/>
                  <a:pt x="16459" y="18712"/>
                </a:cubicBezTo>
                <a:cubicBezTo>
                  <a:pt x="16459" y="18772"/>
                  <a:pt x="16419" y="18772"/>
                  <a:pt x="16459" y="18772"/>
                </a:cubicBezTo>
                <a:cubicBezTo>
                  <a:pt x="16459" y="18832"/>
                  <a:pt x="16499" y="18832"/>
                  <a:pt x="16539" y="18832"/>
                </a:cubicBezTo>
                <a:cubicBezTo>
                  <a:pt x="16539" y="18772"/>
                  <a:pt x="16579" y="18772"/>
                  <a:pt x="16499" y="18712"/>
                </a:cubicBezTo>
                <a:cubicBezTo>
                  <a:pt x="16459" y="18712"/>
                  <a:pt x="16738" y="18772"/>
                  <a:pt x="16579" y="18652"/>
                </a:cubicBezTo>
                <a:cubicBezTo>
                  <a:pt x="16499" y="18592"/>
                  <a:pt x="16339" y="18592"/>
                  <a:pt x="16339" y="18592"/>
                </a:cubicBezTo>
                <a:cubicBezTo>
                  <a:pt x="16180" y="18712"/>
                  <a:pt x="16061" y="18531"/>
                  <a:pt x="15901" y="18471"/>
                </a:cubicBezTo>
                <a:cubicBezTo>
                  <a:pt x="15861" y="18411"/>
                  <a:pt x="15782" y="18351"/>
                  <a:pt x="15742" y="18351"/>
                </a:cubicBezTo>
                <a:cubicBezTo>
                  <a:pt x="15582" y="18170"/>
                  <a:pt x="15463" y="18231"/>
                  <a:pt x="15343" y="18231"/>
                </a:cubicBezTo>
                <a:cubicBezTo>
                  <a:pt x="15343" y="18231"/>
                  <a:pt x="15343" y="18231"/>
                  <a:pt x="15343" y="18231"/>
                </a:cubicBezTo>
                <a:cubicBezTo>
                  <a:pt x="15303" y="18170"/>
                  <a:pt x="15303" y="18170"/>
                  <a:pt x="15303" y="18170"/>
                </a:cubicBezTo>
                <a:cubicBezTo>
                  <a:pt x="15224" y="18110"/>
                  <a:pt x="15343" y="18110"/>
                  <a:pt x="15303" y="17990"/>
                </a:cubicBezTo>
                <a:cubicBezTo>
                  <a:pt x="15144" y="17809"/>
                  <a:pt x="14865" y="17689"/>
                  <a:pt x="14706" y="17509"/>
                </a:cubicBezTo>
                <a:cubicBezTo>
                  <a:pt x="14626" y="17509"/>
                  <a:pt x="14586" y="17448"/>
                  <a:pt x="14546" y="17388"/>
                </a:cubicBezTo>
                <a:cubicBezTo>
                  <a:pt x="14307" y="17328"/>
                  <a:pt x="14267" y="17208"/>
                  <a:pt x="14108" y="17087"/>
                </a:cubicBezTo>
                <a:cubicBezTo>
                  <a:pt x="13869" y="16967"/>
                  <a:pt x="13789" y="16787"/>
                  <a:pt x="13590" y="16666"/>
                </a:cubicBezTo>
                <a:cubicBezTo>
                  <a:pt x="13470" y="16606"/>
                  <a:pt x="13351" y="16486"/>
                  <a:pt x="13271" y="16426"/>
                </a:cubicBezTo>
                <a:cubicBezTo>
                  <a:pt x="13032" y="16245"/>
                  <a:pt x="12753" y="16065"/>
                  <a:pt x="12514" y="15884"/>
                </a:cubicBezTo>
                <a:cubicBezTo>
                  <a:pt x="12474" y="15824"/>
                  <a:pt x="12394" y="15824"/>
                  <a:pt x="12354" y="15764"/>
                </a:cubicBezTo>
                <a:cubicBezTo>
                  <a:pt x="12394" y="15764"/>
                  <a:pt x="12434" y="15764"/>
                  <a:pt x="12474" y="15764"/>
                </a:cubicBezTo>
                <a:cubicBezTo>
                  <a:pt x="12673" y="15944"/>
                  <a:pt x="12872" y="16065"/>
                  <a:pt x="13111" y="16185"/>
                </a:cubicBezTo>
                <a:cubicBezTo>
                  <a:pt x="13072" y="16185"/>
                  <a:pt x="13072" y="16185"/>
                  <a:pt x="13072" y="16125"/>
                </a:cubicBezTo>
                <a:cubicBezTo>
                  <a:pt x="13072" y="16185"/>
                  <a:pt x="13111" y="16185"/>
                  <a:pt x="13111" y="16185"/>
                </a:cubicBezTo>
                <a:cubicBezTo>
                  <a:pt x="13351" y="16365"/>
                  <a:pt x="13630" y="16546"/>
                  <a:pt x="13869" y="16787"/>
                </a:cubicBezTo>
                <a:cubicBezTo>
                  <a:pt x="14108" y="16907"/>
                  <a:pt x="14387" y="17087"/>
                  <a:pt x="14626" y="17268"/>
                </a:cubicBezTo>
                <a:cubicBezTo>
                  <a:pt x="15024" y="17509"/>
                  <a:pt x="15423" y="17809"/>
                  <a:pt x="15782" y="18050"/>
                </a:cubicBezTo>
                <a:cubicBezTo>
                  <a:pt x="15861" y="18110"/>
                  <a:pt x="15981" y="18231"/>
                  <a:pt x="16100" y="18291"/>
                </a:cubicBezTo>
                <a:cubicBezTo>
                  <a:pt x="16300" y="18471"/>
                  <a:pt x="16658" y="18652"/>
                  <a:pt x="16897" y="18892"/>
                </a:cubicBezTo>
                <a:cubicBezTo>
                  <a:pt x="16937" y="18953"/>
                  <a:pt x="17097" y="19013"/>
                  <a:pt x="17216" y="19133"/>
                </a:cubicBezTo>
                <a:cubicBezTo>
                  <a:pt x="17256" y="19073"/>
                  <a:pt x="17057" y="18953"/>
                  <a:pt x="16977" y="18892"/>
                </a:cubicBezTo>
                <a:cubicBezTo>
                  <a:pt x="16977" y="18892"/>
                  <a:pt x="16977" y="18892"/>
                  <a:pt x="16977" y="18892"/>
                </a:cubicBezTo>
                <a:cubicBezTo>
                  <a:pt x="17057" y="18832"/>
                  <a:pt x="17097" y="18832"/>
                  <a:pt x="17376" y="18953"/>
                </a:cubicBezTo>
                <a:cubicBezTo>
                  <a:pt x="17296" y="18892"/>
                  <a:pt x="17296" y="18772"/>
                  <a:pt x="17137" y="18712"/>
                </a:cubicBezTo>
                <a:cubicBezTo>
                  <a:pt x="17057" y="18712"/>
                  <a:pt x="17176" y="18832"/>
                  <a:pt x="16977" y="18712"/>
                </a:cubicBezTo>
                <a:cubicBezTo>
                  <a:pt x="16818" y="18652"/>
                  <a:pt x="16858" y="18592"/>
                  <a:pt x="16738" y="18531"/>
                </a:cubicBezTo>
                <a:cubicBezTo>
                  <a:pt x="16738" y="18471"/>
                  <a:pt x="16937" y="18471"/>
                  <a:pt x="16937" y="18471"/>
                </a:cubicBezTo>
                <a:cubicBezTo>
                  <a:pt x="17296" y="18592"/>
                  <a:pt x="16937" y="18471"/>
                  <a:pt x="16977" y="18411"/>
                </a:cubicBezTo>
                <a:cubicBezTo>
                  <a:pt x="16937" y="18411"/>
                  <a:pt x="16977" y="18411"/>
                  <a:pt x="17017" y="18411"/>
                </a:cubicBezTo>
                <a:cubicBezTo>
                  <a:pt x="17017" y="18411"/>
                  <a:pt x="17057" y="18411"/>
                  <a:pt x="17097" y="18411"/>
                </a:cubicBezTo>
                <a:cubicBezTo>
                  <a:pt x="17137" y="18411"/>
                  <a:pt x="17216" y="18471"/>
                  <a:pt x="17296" y="18531"/>
                </a:cubicBezTo>
                <a:cubicBezTo>
                  <a:pt x="17376" y="18592"/>
                  <a:pt x="17455" y="18652"/>
                  <a:pt x="17535" y="18712"/>
                </a:cubicBezTo>
                <a:cubicBezTo>
                  <a:pt x="17694" y="18892"/>
                  <a:pt x="18013" y="19073"/>
                  <a:pt x="18332" y="19253"/>
                </a:cubicBezTo>
                <a:cubicBezTo>
                  <a:pt x="18053" y="19073"/>
                  <a:pt x="17894" y="18892"/>
                  <a:pt x="17575" y="18712"/>
                </a:cubicBezTo>
                <a:cubicBezTo>
                  <a:pt x="17495" y="18652"/>
                  <a:pt x="17415" y="18592"/>
                  <a:pt x="17296" y="18531"/>
                </a:cubicBezTo>
                <a:cubicBezTo>
                  <a:pt x="17256" y="18471"/>
                  <a:pt x="17176" y="18411"/>
                  <a:pt x="17097" y="18351"/>
                </a:cubicBezTo>
                <a:cubicBezTo>
                  <a:pt x="17176" y="18351"/>
                  <a:pt x="17097" y="18291"/>
                  <a:pt x="17137" y="18231"/>
                </a:cubicBezTo>
                <a:cubicBezTo>
                  <a:pt x="17296" y="18231"/>
                  <a:pt x="17376" y="18351"/>
                  <a:pt x="17455" y="18411"/>
                </a:cubicBezTo>
                <a:cubicBezTo>
                  <a:pt x="17894" y="18772"/>
                  <a:pt x="18332" y="19073"/>
                  <a:pt x="18770" y="19434"/>
                </a:cubicBezTo>
                <a:cubicBezTo>
                  <a:pt x="18810" y="19494"/>
                  <a:pt x="18850" y="19554"/>
                  <a:pt x="18930" y="19554"/>
                </a:cubicBezTo>
                <a:cubicBezTo>
                  <a:pt x="18970" y="19614"/>
                  <a:pt x="19089" y="19735"/>
                  <a:pt x="19209" y="19795"/>
                </a:cubicBezTo>
                <a:cubicBezTo>
                  <a:pt x="19209" y="19795"/>
                  <a:pt x="19209" y="19795"/>
                  <a:pt x="19209" y="19795"/>
                </a:cubicBezTo>
                <a:cubicBezTo>
                  <a:pt x="19209" y="19795"/>
                  <a:pt x="19249" y="19795"/>
                  <a:pt x="19249" y="19855"/>
                </a:cubicBezTo>
                <a:cubicBezTo>
                  <a:pt x="19328" y="19915"/>
                  <a:pt x="19408" y="19975"/>
                  <a:pt x="19528" y="20096"/>
                </a:cubicBezTo>
                <a:cubicBezTo>
                  <a:pt x="19568" y="20156"/>
                  <a:pt x="19568" y="20216"/>
                  <a:pt x="19846" y="20397"/>
                </a:cubicBezTo>
                <a:cubicBezTo>
                  <a:pt x="20125" y="20517"/>
                  <a:pt x="20285" y="20697"/>
                  <a:pt x="20205" y="20818"/>
                </a:cubicBezTo>
                <a:cubicBezTo>
                  <a:pt x="20205" y="20818"/>
                  <a:pt x="20125" y="20818"/>
                  <a:pt x="20165" y="20878"/>
                </a:cubicBezTo>
                <a:cubicBezTo>
                  <a:pt x="20285" y="20938"/>
                  <a:pt x="20404" y="20938"/>
                  <a:pt x="20524" y="20998"/>
                </a:cubicBezTo>
                <a:cubicBezTo>
                  <a:pt x="20604" y="20998"/>
                  <a:pt x="20644" y="21058"/>
                  <a:pt x="20683" y="21119"/>
                </a:cubicBezTo>
                <a:cubicBezTo>
                  <a:pt x="20683" y="21119"/>
                  <a:pt x="20723" y="21119"/>
                  <a:pt x="20723" y="21119"/>
                </a:cubicBezTo>
                <a:cubicBezTo>
                  <a:pt x="20843" y="21239"/>
                  <a:pt x="20923" y="21299"/>
                  <a:pt x="21042" y="21419"/>
                </a:cubicBezTo>
                <a:cubicBezTo>
                  <a:pt x="21082" y="21480"/>
                  <a:pt x="21122" y="21480"/>
                  <a:pt x="21241" y="21540"/>
                </a:cubicBezTo>
                <a:cubicBezTo>
                  <a:pt x="21241" y="21480"/>
                  <a:pt x="21162" y="21480"/>
                  <a:pt x="21082" y="21419"/>
                </a:cubicBezTo>
                <a:cubicBezTo>
                  <a:pt x="21082" y="21419"/>
                  <a:pt x="21082" y="21359"/>
                  <a:pt x="21082" y="21359"/>
                </a:cubicBezTo>
                <a:cubicBezTo>
                  <a:pt x="21082" y="21359"/>
                  <a:pt x="21122" y="21359"/>
                  <a:pt x="21122" y="21359"/>
                </a:cubicBezTo>
                <a:cubicBezTo>
                  <a:pt x="21162" y="21359"/>
                  <a:pt x="21162" y="21359"/>
                  <a:pt x="21162" y="21419"/>
                </a:cubicBezTo>
                <a:cubicBezTo>
                  <a:pt x="21241" y="21480"/>
                  <a:pt x="21241" y="21480"/>
                  <a:pt x="21401" y="21600"/>
                </a:cubicBezTo>
                <a:cubicBezTo>
                  <a:pt x="21401" y="21540"/>
                  <a:pt x="21321" y="21480"/>
                  <a:pt x="21201" y="21419"/>
                </a:cubicBezTo>
                <a:cubicBezTo>
                  <a:pt x="21162" y="21359"/>
                  <a:pt x="21122" y="21299"/>
                  <a:pt x="21042" y="21299"/>
                </a:cubicBezTo>
                <a:cubicBezTo>
                  <a:pt x="21082" y="21239"/>
                  <a:pt x="20962" y="21179"/>
                  <a:pt x="20923" y="21119"/>
                </a:cubicBezTo>
                <a:cubicBezTo>
                  <a:pt x="20923" y="21119"/>
                  <a:pt x="20923" y="21119"/>
                  <a:pt x="20883" y="21058"/>
                </a:cubicBezTo>
                <a:cubicBezTo>
                  <a:pt x="20763" y="20998"/>
                  <a:pt x="20723" y="20938"/>
                  <a:pt x="20604" y="20878"/>
                </a:cubicBezTo>
                <a:cubicBezTo>
                  <a:pt x="20604" y="20818"/>
                  <a:pt x="20484" y="20758"/>
                  <a:pt x="20404" y="20697"/>
                </a:cubicBezTo>
                <a:cubicBezTo>
                  <a:pt x="20365" y="20637"/>
                  <a:pt x="20285" y="20577"/>
                  <a:pt x="20285" y="20517"/>
                </a:cubicBezTo>
                <a:cubicBezTo>
                  <a:pt x="20285" y="20517"/>
                  <a:pt x="20285" y="20517"/>
                  <a:pt x="20285" y="20517"/>
                </a:cubicBezTo>
                <a:cubicBezTo>
                  <a:pt x="20325" y="20517"/>
                  <a:pt x="20365" y="20517"/>
                  <a:pt x="20325" y="20517"/>
                </a:cubicBezTo>
                <a:cubicBezTo>
                  <a:pt x="20285" y="20457"/>
                  <a:pt x="20205" y="20457"/>
                  <a:pt x="20165" y="20457"/>
                </a:cubicBezTo>
                <a:cubicBezTo>
                  <a:pt x="19926" y="20276"/>
                  <a:pt x="19966" y="20216"/>
                  <a:pt x="19767" y="20096"/>
                </a:cubicBezTo>
                <a:cubicBezTo>
                  <a:pt x="19727" y="20036"/>
                  <a:pt x="19568" y="19915"/>
                  <a:pt x="19568" y="19855"/>
                </a:cubicBezTo>
                <a:cubicBezTo>
                  <a:pt x="19926" y="20096"/>
                  <a:pt x="20245" y="20336"/>
                  <a:pt x="20484" y="20517"/>
                </a:cubicBezTo>
                <a:cubicBezTo>
                  <a:pt x="20484" y="20577"/>
                  <a:pt x="20484" y="20577"/>
                  <a:pt x="20564" y="20637"/>
                </a:cubicBezTo>
                <a:cubicBezTo>
                  <a:pt x="20644" y="20697"/>
                  <a:pt x="20723" y="20758"/>
                  <a:pt x="20843" y="20818"/>
                </a:cubicBezTo>
                <a:cubicBezTo>
                  <a:pt x="20803" y="20758"/>
                  <a:pt x="20763" y="20697"/>
                  <a:pt x="20683" y="20637"/>
                </a:cubicBezTo>
                <a:cubicBezTo>
                  <a:pt x="20644" y="20577"/>
                  <a:pt x="20604" y="20577"/>
                  <a:pt x="20564" y="20577"/>
                </a:cubicBezTo>
                <a:cubicBezTo>
                  <a:pt x="20564" y="20517"/>
                  <a:pt x="20444" y="20457"/>
                  <a:pt x="20444" y="20397"/>
                </a:cubicBezTo>
                <a:cubicBezTo>
                  <a:pt x="20484" y="20397"/>
                  <a:pt x="20524" y="20457"/>
                  <a:pt x="20604" y="20457"/>
                </a:cubicBezTo>
                <a:cubicBezTo>
                  <a:pt x="20683" y="20517"/>
                  <a:pt x="20604" y="20457"/>
                  <a:pt x="20604" y="20397"/>
                </a:cubicBezTo>
                <a:cubicBezTo>
                  <a:pt x="20484" y="20336"/>
                  <a:pt x="20365" y="20276"/>
                  <a:pt x="20205" y="20216"/>
                </a:cubicBezTo>
                <a:cubicBezTo>
                  <a:pt x="20125" y="20096"/>
                  <a:pt x="19966" y="19975"/>
                  <a:pt x="19767" y="19855"/>
                </a:cubicBezTo>
                <a:cubicBezTo>
                  <a:pt x="19607" y="19735"/>
                  <a:pt x="19886" y="19735"/>
                  <a:pt x="19886" y="19675"/>
                </a:cubicBezTo>
                <a:cubicBezTo>
                  <a:pt x="19926" y="19675"/>
                  <a:pt x="19966" y="19675"/>
                  <a:pt x="20046" y="19735"/>
                </a:cubicBezTo>
                <a:cubicBezTo>
                  <a:pt x="20205" y="19855"/>
                  <a:pt x="20365" y="19975"/>
                  <a:pt x="20444" y="20036"/>
                </a:cubicBezTo>
                <a:cubicBezTo>
                  <a:pt x="20365" y="20096"/>
                  <a:pt x="20285" y="20036"/>
                  <a:pt x="20205" y="19975"/>
                </a:cubicBezTo>
                <a:cubicBezTo>
                  <a:pt x="20285" y="20036"/>
                  <a:pt x="20325" y="20156"/>
                  <a:pt x="20484" y="20156"/>
                </a:cubicBezTo>
                <a:cubicBezTo>
                  <a:pt x="20604" y="20216"/>
                  <a:pt x="20484" y="20096"/>
                  <a:pt x="20524" y="20096"/>
                </a:cubicBezTo>
                <a:cubicBezTo>
                  <a:pt x="20723" y="20156"/>
                  <a:pt x="20723" y="20156"/>
                  <a:pt x="20644" y="20036"/>
                </a:cubicBezTo>
                <a:cubicBezTo>
                  <a:pt x="20484" y="19915"/>
                  <a:pt x="20325" y="19795"/>
                  <a:pt x="20165" y="19675"/>
                </a:cubicBezTo>
                <a:cubicBezTo>
                  <a:pt x="20125" y="19614"/>
                  <a:pt x="19966" y="19554"/>
                  <a:pt x="20006" y="19554"/>
                </a:cubicBezTo>
                <a:cubicBezTo>
                  <a:pt x="20165" y="19554"/>
                  <a:pt x="20006" y="19494"/>
                  <a:pt x="20046" y="19434"/>
                </a:cubicBezTo>
                <a:cubicBezTo>
                  <a:pt x="20165" y="19494"/>
                  <a:pt x="20205" y="19554"/>
                  <a:pt x="20285" y="19554"/>
                </a:cubicBezTo>
                <a:cubicBezTo>
                  <a:pt x="20524" y="19614"/>
                  <a:pt x="20564" y="19735"/>
                  <a:pt x="20843" y="19855"/>
                </a:cubicBezTo>
                <a:cubicBezTo>
                  <a:pt x="20803" y="19795"/>
                  <a:pt x="20604" y="19735"/>
                  <a:pt x="20604" y="19675"/>
                </a:cubicBezTo>
                <a:cubicBezTo>
                  <a:pt x="20604" y="19554"/>
                  <a:pt x="20205" y="19434"/>
                  <a:pt x="20325" y="19314"/>
                </a:cubicBezTo>
                <a:cubicBezTo>
                  <a:pt x="20365" y="19374"/>
                  <a:pt x="20404" y="19374"/>
                  <a:pt x="20444" y="19434"/>
                </a:cubicBezTo>
                <a:cubicBezTo>
                  <a:pt x="20444" y="19494"/>
                  <a:pt x="20763" y="19614"/>
                  <a:pt x="20883" y="19735"/>
                </a:cubicBezTo>
                <a:cubicBezTo>
                  <a:pt x="20843" y="19675"/>
                  <a:pt x="20763" y="19554"/>
                  <a:pt x="20604" y="19494"/>
                </a:cubicBezTo>
                <a:cubicBezTo>
                  <a:pt x="20444" y="19374"/>
                  <a:pt x="20285" y="19193"/>
                  <a:pt x="20086" y="19073"/>
                </a:cubicBezTo>
                <a:cubicBezTo>
                  <a:pt x="20285" y="19193"/>
                  <a:pt x="20444" y="19253"/>
                  <a:pt x="20644" y="19374"/>
                </a:cubicBezTo>
                <a:cubicBezTo>
                  <a:pt x="20644" y="19434"/>
                  <a:pt x="20683" y="19434"/>
                  <a:pt x="20763" y="19554"/>
                </a:cubicBezTo>
                <a:cubicBezTo>
                  <a:pt x="20843" y="19494"/>
                  <a:pt x="20843" y="19494"/>
                  <a:pt x="20763" y="19374"/>
                </a:cubicBezTo>
                <a:cubicBezTo>
                  <a:pt x="20763" y="19374"/>
                  <a:pt x="20723" y="19374"/>
                  <a:pt x="20723" y="19314"/>
                </a:cubicBezTo>
                <a:cubicBezTo>
                  <a:pt x="20484" y="19013"/>
                  <a:pt x="20205" y="18712"/>
                  <a:pt x="19846" y="18351"/>
                </a:cubicBezTo>
                <a:cubicBezTo>
                  <a:pt x="19886" y="18411"/>
                  <a:pt x="19926" y="18411"/>
                  <a:pt x="19926" y="18411"/>
                </a:cubicBezTo>
                <a:cubicBezTo>
                  <a:pt x="20245" y="18712"/>
                  <a:pt x="20604" y="18953"/>
                  <a:pt x="20923" y="19253"/>
                </a:cubicBezTo>
                <a:cubicBezTo>
                  <a:pt x="21122" y="19434"/>
                  <a:pt x="21361" y="19614"/>
                  <a:pt x="21600" y="19795"/>
                </a:cubicBezTo>
                <a:cubicBezTo>
                  <a:pt x="21600" y="16726"/>
                  <a:pt x="21600" y="16726"/>
                  <a:pt x="21600" y="16726"/>
                </a:cubicBezTo>
                <a:cubicBezTo>
                  <a:pt x="21600" y="16666"/>
                  <a:pt x="21560" y="16666"/>
                  <a:pt x="21560" y="16666"/>
                </a:cubicBezTo>
                <a:cubicBezTo>
                  <a:pt x="21520" y="16606"/>
                  <a:pt x="21480" y="16546"/>
                  <a:pt x="21441" y="16546"/>
                </a:cubicBezTo>
                <a:cubicBezTo>
                  <a:pt x="21441" y="16486"/>
                  <a:pt x="21401" y="16486"/>
                  <a:pt x="21361" y="16486"/>
                </a:cubicBezTo>
                <a:cubicBezTo>
                  <a:pt x="21441" y="16426"/>
                  <a:pt x="21520" y="16426"/>
                  <a:pt x="21600" y="16486"/>
                </a:cubicBezTo>
                <a:cubicBezTo>
                  <a:pt x="21600" y="15403"/>
                  <a:pt x="21600" y="15403"/>
                  <a:pt x="21600" y="15403"/>
                </a:cubicBezTo>
                <a:cubicBezTo>
                  <a:pt x="21600" y="15403"/>
                  <a:pt x="21600" y="15403"/>
                  <a:pt x="21600" y="15343"/>
                </a:cubicBezTo>
                <a:cubicBezTo>
                  <a:pt x="21560" y="15343"/>
                  <a:pt x="21560" y="15282"/>
                  <a:pt x="21560" y="15282"/>
                </a:cubicBezTo>
                <a:cubicBezTo>
                  <a:pt x="21560" y="15282"/>
                  <a:pt x="21560" y="15282"/>
                  <a:pt x="21600" y="15282"/>
                </a:cubicBezTo>
                <a:cubicBezTo>
                  <a:pt x="21600" y="15282"/>
                  <a:pt x="21600" y="15282"/>
                  <a:pt x="21600" y="15282"/>
                </a:cubicBezTo>
                <a:cubicBezTo>
                  <a:pt x="21600" y="14260"/>
                  <a:pt x="21600" y="14260"/>
                  <a:pt x="21600" y="14260"/>
                </a:cubicBezTo>
                <a:cubicBezTo>
                  <a:pt x="21600" y="14260"/>
                  <a:pt x="21600" y="14260"/>
                  <a:pt x="21600" y="14199"/>
                </a:cubicBezTo>
                <a:cubicBezTo>
                  <a:pt x="21600" y="14199"/>
                  <a:pt x="21600" y="14199"/>
                  <a:pt x="21600" y="14199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8905"/>
                  <a:pt x="21600" y="8905"/>
                  <a:pt x="21600" y="8905"/>
                </a:cubicBezTo>
                <a:cubicBezTo>
                  <a:pt x="21520" y="8845"/>
                  <a:pt x="21441" y="8784"/>
                  <a:pt x="21401" y="8724"/>
                </a:cubicBezTo>
                <a:cubicBezTo>
                  <a:pt x="21480" y="8784"/>
                  <a:pt x="21560" y="8784"/>
                  <a:pt x="21600" y="8845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17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794000" y="360970"/>
            <a:ext cx="6604000" cy="53553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  <a:lvl2pPr marL="762000" indent="-304800" algn="ctr">
              <a:buFontTx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2pPr>
            <a:lvl3pPr marL="1280160" indent="-365760" algn="ctr">
              <a:buFontTx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3pPr>
            <a:lvl4pPr marL="1778000" indent="-406400" algn="ctr">
              <a:buFontTx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4pPr>
            <a:lvl5pPr marL="2235200" indent="-406400" algn="ctr">
              <a:buFontTx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5pPr>
          </a:lstStyle>
          <a:p>
            <a:r>
              <a:t>- Click to edit Master text styles -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1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  <p:sp>
        <p:nvSpPr>
          <p:cNvPr id="419" name="Rectangle 7"/>
          <p:cNvSpPr/>
          <p:nvPr/>
        </p:nvSpPr>
        <p:spPr>
          <a:xfrm>
            <a:off x="10237879" y="0"/>
            <a:ext cx="571501" cy="55561"/>
          </a:xfrm>
          <a:prstGeom prst="rect">
            <a:avLst/>
          </a:prstGeom>
          <a:solidFill>
            <a:srgbClr val="E2583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20" name="Rectangle 8"/>
          <p:cNvSpPr/>
          <p:nvPr/>
        </p:nvSpPr>
        <p:spPr>
          <a:xfrm>
            <a:off x="10880817" y="0"/>
            <a:ext cx="571501" cy="55561"/>
          </a:xfrm>
          <a:prstGeom prst="rect">
            <a:avLst/>
          </a:prstGeom>
          <a:solidFill>
            <a:srgbClr val="78D2D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21" name="Rectangle 9"/>
          <p:cNvSpPr/>
          <p:nvPr/>
        </p:nvSpPr>
        <p:spPr>
          <a:xfrm>
            <a:off x="11523753" y="0"/>
            <a:ext cx="571501" cy="55561"/>
          </a:xfrm>
          <a:prstGeom prst="rect">
            <a:avLst/>
          </a:prstGeom>
          <a:solidFill>
            <a:srgbClr val="3B39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Blank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Freeform 4"/>
          <p:cNvSpPr/>
          <p:nvPr/>
        </p:nvSpPr>
        <p:spPr>
          <a:xfrm>
            <a:off x="-1" y="-639709"/>
            <a:ext cx="12192003" cy="8099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64"/>
                </a:moveTo>
                <a:cubicBezTo>
                  <a:pt x="21600" y="8363"/>
                  <a:pt x="21600" y="8363"/>
                  <a:pt x="21600" y="8363"/>
                </a:cubicBezTo>
                <a:cubicBezTo>
                  <a:pt x="21401" y="8363"/>
                  <a:pt x="21401" y="8363"/>
                  <a:pt x="21401" y="8363"/>
                </a:cubicBezTo>
                <a:cubicBezTo>
                  <a:pt x="21082" y="8123"/>
                  <a:pt x="20803" y="7882"/>
                  <a:pt x="20484" y="7641"/>
                </a:cubicBezTo>
                <a:cubicBezTo>
                  <a:pt x="19926" y="7220"/>
                  <a:pt x="19328" y="6859"/>
                  <a:pt x="18810" y="6378"/>
                </a:cubicBezTo>
                <a:cubicBezTo>
                  <a:pt x="18810" y="6378"/>
                  <a:pt x="18810" y="6378"/>
                  <a:pt x="18810" y="6378"/>
                </a:cubicBezTo>
                <a:cubicBezTo>
                  <a:pt x="18731" y="6318"/>
                  <a:pt x="18691" y="6257"/>
                  <a:pt x="18571" y="6257"/>
                </a:cubicBezTo>
                <a:cubicBezTo>
                  <a:pt x="18492" y="6197"/>
                  <a:pt x="18452" y="6137"/>
                  <a:pt x="18372" y="6077"/>
                </a:cubicBezTo>
                <a:cubicBezTo>
                  <a:pt x="18412" y="6137"/>
                  <a:pt x="18531" y="6257"/>
                  <a:pt x="18531" y="6257"/>
                </a:cubicBezTo>
                <a:cubicBezTo>
                  <a:pt x="18571" y="6318"/>
                  <a:pt x="18611" y="6318"/>
                  <a:pt x="18611" y="6318"/>
                </a:cubicBezTo>
                <a:cubicBezTo>
                  <a:pt x="18651" y="6378"/>
                  <a:pt x="18731" y="6438"/>
                  <a:pt x="18731" y="6438"/>
                </a:cubicBezTo>
                <a:cubicBezTo>
                  <a:pt x="18651" y="6438"/>
                  <a:pt x="18810" y="6498"/>
                  <a:pt x="18770" y="6558"/>
                </a:cubicBezTo>
                <a:cubicBezTo>
                  <a:pt x="18731" y="6558"/>
                  <a:pt x="18691" y="6498"/>
                  <a:pt x="18691" y="6498"/>
                </a:cubicBezTo>
                <a:cubicBezTo>
                  <a:pt x="18691" y="6558"/>
                  <a:pt x="18770" y="6558"/>
                  <a:pt x="18810" y="6618"/>
                </a:cubicBezTo>
                <a:cubicBezTo>
                  <a:pt x="18850" y="6618"/>
                  <a:pt x="18930" y="6679"/>
                  <a:pt x="18930" y="6739"/>
                </a:cubicBezTo>
                <a:cubicBezTo>
                  <a:pt x="18890" y="6679"/>
                  <a:pt x="18810" y="6618"/>
                  <a:pt x="18770" y="6618"/>
                </a:cubicBezTo>
                <a:cubicBezTo>
                  <a:pt x="18770" y="6618"/>
                  <a:pt x="18731" y="6618"/>
                  <a:pt x="18731" y="6618"/>
                </a:cubicBezTo>
                <a:cubicBezTo>
                  <a:pt x="18810" y="6679"/>
                  <a:pt x="18850" y="6679"/>
                  <a:pt x="18930" y="6739"/>
                </a:cubicBezTo>
                <a:cubicBezTo>
                  <a:pt x="18970" y="6799"/>
                  <a:pt x="19010" y="6799"/>
                  <a:pt x="19089" y="6859"/>
                </a:cubicBezTo>
                <a:cubicBezTo>
                  <a:pt x="19089" y="6859"/>
                  <a:pt x="19089" y="6919"/>
                  <a:pt x="19049" y="6919"/>
                </a:cubicBezTo>
                <a:cubicBezTo>
                  <a:pt x="18970" y="6859"/>
                  <a:pt x="18890" y="6739"/>
                  <a:pt x="18810" y="6679"/>
                </a:cubicBezTo>
                <a:cubicBezTo>
                  <a:pt x="18651" y="6558"/>
                  <a:pt x="18452" y="6438"/>
                  <a:pt x="18252" y="6318"/>
                </a:cubicBezTo>
                <a:cubicBezTo>
                  <a:pt x="18252" y="6318"/>
                  <a:pt x="18213" y="6318"/>
                  <a:pt x="18213" y="6257"/>
                </a:cubicBezTo>
                <a:cubicBezTo>
                  <a:pt x="18173" y="6257"/>
                  <a:pt x="18093" y="6197"/>
                  <a:pt x="18053" y="6137"/>
                </a:cubicBezTo>
                <a:cubicBezTo>
                  <a:pt x="18013" y="6137"/>
                  <a:pt x="17973" y="6077"/>
                  <a:pt x="17894" y="6077"/>
                </a:cubicBezTo>
                <a:cubicBezTo>
                  <a:pt x="17814" y="6017"/>
                  <a:pt x="17774" y="5957"/>
                  <a:pt x="17655" y="5896"/>
                </a:cubicBezTo>
                <a:cubicBezTo>
                  <a:pt x="17655" y="5957"/>
                  <a:pt x="17734" y="6017"/>
                  <a:pt x="17854" y="6077"/>
                </a:cubicBezTo>
                <a:cubicBezTo>
                  <a:pt x="18013" y="6257"/>
                  <a:pt x="18173" y="6378"/>
                  <a:pt x="18332" y="6378"/>
                </a:cubicBezTo>
                <a:cubicBezTo>
                  <a:pt x="18531" y="6558"/>
                  <a:pt x="18691" y="6679"/>
                  <a:pt x="18890" y="6799"/>
                </a:cubicBezTo>
                <a:cubicBezTo>
                  <a:pt x="19010" y="6919"/>
                  <a:pt x="19169" y="6979"/>
                  <a:pt x="19289" y="7100"/>
                </a:cubicBezTo>
                <a:cubicBezTo>
                  <a:pt x="19368" y="7160"/>
                  <a:pt x="19448" y="7220"/>
                  <a:pt x="19528" y="7280"/>
                </a:cubicBezTo>
                <a:cubicBezTo>
                  <a:pt x="19568" y="7340"/>
                  <a:pt x="19647" y="7401"/>
                  <a:pt x="19687" y="7461"/>
                </a:cubicBezTo>
                <a:cubicBezTo>
                  <a:pt x="19607" y="7401"/>
                  <a:pt x="19568" y="7340"/>
                  <a:pt x="19488" y="7280"/>
                </a:cubicBezTo>
                <a:cubicBezTo>
                  <a:pt x="19488" y="7280"/>
                  <a:pt x="19448" y="7280"/>
                  <a:pt x="19408" y="7280"/>
                </a:cubicBezTo>
                <a:cubicBezTo>
                  <a:pt x="19408" y="7280"/>
                  <a:pt x="19408" y="7280"/>
                  <a:pt x="19408" y="7280"/>
                </a:cubicBezTo>
                <a:cubicBezTo>
                  <a:pt x="19408" y="7280"/>
                  <a:pt x="19488" y="7340"/>
                  <a:pt x="19568" y="7401"/>
                </a:cubicBezTo>
                <a:cubicBezTo>
                  <a:pt x="19568" y="7401"/>
                  <a:pt x="19607" y="7461"/>
                  <a:pt x="19607" y="7461"/>
                </a:cubicBezTo>
                <a:cubicBezTo>
                  <a:pt x="19687" y="7521"/>
                  <a:pt x="19727" y="7521"/>
                  <a:pt x="19767" y="7581"/>
                </a:cubicBezTo>
                <a:cubicBezTo>
                  <a:pt x="19846" y="7581"/>
                  <a:pt x="19886" y="7641"/>
                  <a:pt x="19966" y="7641"/>
                </a:cubicBezTo>
                <a:cubicBezTo>
                  <a:pt x="19966" y="7641"/>
                  <a:pt x="19966" y="7701"/>
                  <a:pt x="19966" y="7701"/>
                </a:cubicBezTo>
                <a:cubicBezTo>
                  <a:pt x="20046" y="7822"/>
                  <a:pt x="20086" y="7882"/>
                  <a:pt x="20205" y="7882"/>
                </a:cubicBezTo>
                <a:cubicBezTo>
                  <a:pt x="20325" y="7942"/>
                  <a:pt x="20365" y="8002"/>
                  <a:pt x="20484" y="8062"/>
                </a:cubicBezTo>
                <a:cubicBezTo>
                  <a:pt x="20484" y="8123"/>
                  <a:pt x="20444" y="8123"/>
                  <a:pt x="20325" y="8123"/>
                </a:cubicBezTo>
                <a:cubicBezTo>
                  <a:pt x="20404" y="8183"/>
                  <a:pt x="20484" y="8183"/>
                  <a:pt x="20524" y="8243"/>
                </a:cubicBezTo>
                <a:cubicBezTo>
                  <a:pt x="20524" y="8243"/>
                  <a:pt x="20524" y="8243"/>
                  <a:pt x="20524" y="8243"/>
                </a:cubicBezTo>
                <a:cubicBezTo>
                  <a:pt x="20125" y="8002"/>
                  <a:pt x="19687" y="7701"/>
                  <a:pt x="19328" y="7401"/>
                </a:cubicBezTo>
                <a:cubicBezTo>
                  <a:pt x="19289" y="7401"/>
                  <a:pt x="19249" y="7401"/>
                  <a:pt x="19209" y="7340"/>
                </a:cubicBezTo>
                <a:cubicBezTo>
                  <a:pt x="19089" y="7280"/>
                  <a:pt x="18970" y="7160"/>
                  <a:pt x="18850" y="7100"/>
                </a:cubicBezTo>
                <a:cubicBezTo>
                  <a:pt x="18810" y="7040"/>
                  <a:pt x="18770" y="7040"/>
                  <a:pt x="18770" y="7040"/>
                </a:cubicBezTo>
                <a:cubicBezTo>
                  <a:pt x="18731" y="7040"/>
                  <a:pt x="18691" y="7040"/>
                  <a:pt x="18651" y="7040"/>
                </a:cubicBezTo>
                <a:cubicBezTo>
                  <a:pt x="18133" y="6618"/>
                  <a:pt x="17694" y="6257"/>
                  <a:pt x="17137" y="5836"/>
                </a:cubicBezTo>
                <a:cubicBezTo>
                  <a:pt x="17137" y="5776"/>
                  <a:pt x="17057" y="5716"/>
                  <a:pt x="16977" y="5656"/>
                </a:cubicBezTo>
                <a:cubicBezTo>
                  <a:pt x="16937" y="5656"/>
                  <a:pt x="16937" y="5596"/>
                  <a:pt x="16778" y="5535"/>
                </a:cubicBezTo>
                <a:cubicBezTo>
                  <a:pt x="16778" y="5535"/>
                  <a:pt x="16658" y="5535"/>
                  <a:pt x="16618" y="5475"/>
                </a:cubicBezTo>
                <a:cubicBezTo>
                  <a:pt x="16419" y="5355"/>
                  <a:pt x="16300" y="5235"/>
                  <a:pt x="16061" y="5054"/>
                </a:cubicBezTo>
                <a:cubicBezTo>
                  <a:pt x="16140" y="5174"/>
                  <a:pt x="16300" y="5235"/>
                  <a:pt x="16300" y="5355"/>
                </a:cubicBezTo>
                <a:cubicBezTo>
                  <a:pt x="15901" y="5054"/>
                  <a:pt x="15542" y="4813"/>
                  <a:pt x="15224" y="4573"/>
                </a:cubicBezTo>
                <a:cubicBezTo>
                  <a:pt x="15144" y="4452"/>
                  <a:pt x="15064" y="4392"/>
                  <a:pt x="14905" y="4332"/>
                </a:cubicBezTo>
                <a:cubicBezTo>
                  <a:pt x="14905" y="4332"/>
                  <a:pt x="14865" y="4272"/>
                  <a:pt x="14865" y="4272"/>
                </a:cubicBezTo>
                <a:cubicBezTo>
                  <a:pt x="14785" y="4152"/>
                  <a:pt x="14586" y="4091"/>
                  <a:pt x="1450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506" y="3971"/>
                </a:cubicBezTo>
                <a:cubicBezTo>
                  <a:pt x="14387" y="3851"/>
                  <a:pt x="14187" y="3730"/>
                  <a:pt x="14028" y="3610"/>
                </a:cubicBezTo>
                <a:cubicBezTo>
                  <a:pt x="13829" y="3430"/>
                  <a:pt x="13630" y="3249"/>
                  <a:pt x="13550" y="3129"/>
                </a:cubicBezTo>
                <a:cubicBezTo>
                  <a:pt x="13510" y="3129"/>
                  <a:pt x="13470" y="3069"/>
                  <a:pt x="13470" y="3069"/>
                </a:cubicBezTo>
                <a:cubicBezTo>
                  <a:pt x="13311" y="2948"/>
                  <a:pt x="13072" y="2768"/>
                  <a:pt x="12912" y="2647"/>
                </a:cubicBezTo>
                <a:cubicBezTo>
                  <a:pt x="12872" y="2587"/>
                  <a:pt x="12793" y="2527"/>
                  <a:pt x="12673" y="2527"/>
                </a:cubicBezTo>
                <a:cubicBezTo>
                  <a:pt x="12633" y="2467"/>
                  <a:pt x="12593" y="2467"/>
                  <a:pt x="12514" y="2407"/>
                </a:cubicBezTo>
                <a:cubicBezTo>
                  <a:pt x="12514" y="2407"/>
                  <a:pt x="12474" y="2407"/>
                  <a:pt x="12474" y="2407"/>
                </a:cubicBezTo>
                <a:cubicBezTo>
                  <a:pt x="12474" y="2407"/>
                  <a:pt x="12474" y="2407"/>
                  <a:pt x="12474" y="2407"/>
                </a:cubicBezTo>
                <a:cubicBezTo>
                  <a:pt x="12593" y="2527"/>
                  <a:pt x="12793" y="2708"/>
                  <a:pt x="12992" y="2828"/>
                </a:cubicBezTo>
                <a:cubicBezTo>
                  <a:pt x="13072" y="2888"/>
                  <a:pt x="13191" y="2948"/>
                  <a:pt x="13191" y="3008"/>
                </a:cubicBezTo>
                <a:cubicBezTo>
                  <a:pt x="13470" y="3129"/>
                  <a:pt x="13271" y="3189"/>
                  <a:pt x="13470" y="3249"/>
                </a:cubicBezTo>
                <a:cubicBezTo>
                  <a:pt x="13470" y="3249"/>
                  <a:pt x="13470" y="3249"/>
                  <a:pt x="13470" y="3249"/>
                </a:cubicBezTo>
                <a:cubicBezTo>
                  <a:pt x="13510" y="3309"/>
                  <a:pt x="13510" y="3369"/>
                  <a:pt x="13630" y="3430"/>
                </a:cubicBezTo>
                <a:cubicBezTo>
                  <a:pt x="13749" y="3550"/>
                  <a:pt x="13908" y="3610"/>
                  <a:pt x="13988" y="3730"/>
                </a:cubicBezTo>
                <a:cubicBezTo>
                  <a:pt x="14068" y="3791"/>
                  <a:pt x="14108" y="3791"/>
                  <a:pt x="14187" y="3791"/>
                </a:cubicBezTo>
                <a:cubicBezTo>
                  <a:pt x="14187" y="3851"/>
                  <a:pt x="14108" y="3851"/>
                  <a:pt x="14227" y="3911"/>
                </a:cubicBezTo>
                <a:cubicBezTo>
                  <a:pt x="14227" y="3971"/>
                  <a:pt x="14387" y="4031"/>
                  <a:pt x="14387" y="4091"/>
                </a:cubicBezTo>
                <a:cubicBezTo>
                  <a:pt x="14387" y="4091"/>
                  <a:pt x="14347" y="4091"/>
                  <a:pt x="14347" y="4091"/>
                </a:cubicBezTo>
                <a:cubicBezTo>
                  <a:pt x="14267" y="4031"/>
                  <a:pt x="14307" y="4091"/>
                  <a:pt x="14307" y="4152"/>
                </a:cubicBezTo>
                <a:cubicBezTo>
                  <a:pt x="14148" y="4091"/>
                  <a:pt x="14028" y="3971"/>
                  <a:pt x="14028" y="3971"/>
                </a:cubicBezTo>
                <a:cubicBezTo>
                  <a:pt x="14028" y="3851"/>
                  <a:pt x="13948" y="3791"/>
                  <a:pt x="13789" y="3730"/>
                </a:cubicBezTo>
                <a:cubicBezTo>
                  <a:pt x="13709" y="3730"/>
                  <a:pt x="13630" y="3670"/>
                  <a:pt x="13590" y="3610"/>
                </a:cubicBezTo>
                <a:cubicBezTo>
                  <a:pt x="13550" y="3550"/>
                  <a:pt x="13470" y="3490"/>
                  <a:pt x="13390" y="3490"/>
                </a:cubicBezTo>
                <a:cubicBezTo>
                  <a:pt x="13390" y="3490"/>
                  <a:pt x="13390" y="3490"/>
                  <a:pt x="13351" y="3490"/>
                </a:cubicBezTo>
                <a:cubicBezTo>
                  <a:pt x="13231" y="3369"/>
                  <a:pt x="13072" y="324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832" y="3069"/>
                  <a:pt x="12713" y="3008"/>
                  <a:pt x="12633" y="2948"/>
                </a:cubicBezTo>
                <a:cubicBezTo>
                  <a:pt x="12474" y="2888"/>
                  <a:pt x="12354" y="2768"/>
                  <a:pt x="12195" y="2647"/>
                </a:cubicBezTo>
                <a:cubicBezTo>
                  <a:pt x="12235" y="2768"/>
                  <a:pt x="12633" y="2948"/>
                  <a:pt x="12554" y="3069"/>
                </a:cubicBezTo>
                <a:cubicBezTo>
                  <a:pt x="12514" y="3008"/>
                  <a:pt x="12514" y="3069"/>
                  <a:pt x="12514" y="3129"/>
                </a:cubicBezTo>
                <a:cubicBezTo>
                  <a:pt x="12514" y="3129"/>
                  <a:pt x="12514" y="3129"/>
                  <a:pt x="12554" y="3129"/>
                </a:cubicBezTo>
                <a:cubicBezTo>
                  <a:pt x="12633" y="3189"/>
                  <a:pt x="12713" y="3189"/>
                  <a:pt x="12832" y="3249"/>
                </a:cubicBezTo>
                <a:cubicBezTo>
                  <a:pt x="12832" y="3309"/>
                  <a:pt x="12872" y="3309"/>
                  <a:pt x="12912" y="3309"/>
                </a:cubicBezTo>
                <a:cubicBezTo>
                  <a:pt x="12952" y="3369"/>
                  <a:pt x="12992" y="3369"/>
                  <a:pt x="12992" y="3430"/>
                </a:cubicBezTo>
                <a:cubicBezTo>
                  <a:pt x="13231" y="3550"/>
                  <a:pt x="13390" y="3730"/>
                  <a:pt x="13550" y="3911"/>
                </a:cubicBezTo>
                <a:cubicBezTo>
                  <a:pt x="13470" y="3911"/>
                  <a:pt x="13390" y="3791"/>
                  <a:pt x="13311" y="3791"/>
                </a:cubicBezTo>
                <a:cubicBezTo>
                  <a:pt x="13311" y="3851"/>
                  <a:pt x="13470" y="3911"/>
                  <a:pt x="13510" y="3971"/>
                </a:cubicBezTo>
                <a:cubicBezTo>
                  <a:pt x="13510" y="3971"/>
                  <a:pt x="13510" y="3971"/>
                  <a:pt x="13470" y="3971"/>
                </a:cubicBezTo>
                <a:cubicBezTo>
                  <a:pt x="13470" y="3971"/>
                  <a:pt x="13470" y="3971"/>
                  <a:pt x="13470" y="3971"/>
                </a:cubicBezTo>
                <a:cubicBezTo>
                  <a:pt x="13470" y="3971"/>
                  <a:pt x="13470" y="4031"/>
                  <a:pt x="13430" y="3971"/>
                </a:cubicBezTo>
                <a:cubicBezTo>
                  <a:pt x="13311" y="3911"/>
                  <a:pt x="13271" y="3911"/>
                  <a:pt x="13231" y="3911"/>
                </a:cubicBezTo>
                <a:cubicBezTo>
                  <a:pt x="13191" y="3911"/>
                  <a:pt x="13271" y="3971"/>
                  <a:pt x="13311" y="4031"/>
                </a:cubicBezTo>
                <a:cubicBezTo>
                  <a:pt x="13430" y="4091"/>
                  <a:pt x="13550" y="4152"/>
                  <a:pt x="13590" y="4212"/>
                </a:cubicBezTo>
                <a:cubicBezTo>
                  <a:pt x="13669" y="4332"/>
                  <a:pt x="13749" y="4332"/>
                  <a:pt x="13829" y="4332"/>
                </a:cubicBezTo>
                <a:cubicBezTo>
                  <a:pt x="13908" y="4392"/>
                  <a:pt x="13988" y="4452"/>
                  <a:pt x="14148" y="4573"/>
                </a:cubicBezTo>
                <a:cubicBezTo>
                  <a:pt x="14068" y="4452"/>
                  <a:pt x="13988" y="4392"/>
                  <a:pt x="13829" y="4332"/>
                </a:cubicBezTo>
                <a:cubicBezTo>
                  <a:pt x="13749" y="4272"/>
                  <a:pt x="13669" y="4212"/>
                  <a:pt x="13590" y="4091"/>
                </a:cubicBezTo>
                <a:cubicBezTo>
                  <a:pt x="13510" y="4091"/>
                  <a:pt x="13510" y="4031"/>
                  <a:pt x="13590" y="4031"/>
                </a:cubicBezTo>
                <a:cubicBezTo>
                  <a:pt x="13669" y="4091"/>
                  <a:pt x="13789" y="4152"/>
                  <a:pt x="13829" y="4091"/>
                </a:cubicBezTo>
                <a:cubicBezTo>
                  <a:pt x="13829" y="4152"/>
                  <a:pt x="13869" y="4152"/>
                  <a:pt x="13908" y="4152"/>
                </a:cubicBezTo>
                <a:cubicBezTo>
                  <a:pt x="13908" y="4212"/>
                  <a:pt x="13988" y="4272"/>
                  <a:pt x="14068" y="4332"/>
                </a:cubicBezTo>
                <a:cubicBezTo>
                  <a:pt x="14307" y="4513"/>
                  <a:pt x="14506" y="4693"/>
                  <a:pt x="14745" y="4874"/>
                </a:cubicBezTo>
                <a:cubicBezTo>
                  <a:pt x="14865" y="4994"/>
                  <a:pt x="14945" y="5054"/>
                  <a:pt x="15144" y="5174"/>
                </a:cubicBezTo>
                <a:cubicBezTo>
                  <a:pt x="15224" y="5295"/>
                  <a:pt x="15463" y="5415"/>
                  <a:pt x="15542" y="5535"/>
                </a:cubicBezTo>
                <a:cubicBezTo>
                  <a:pt x="15582" y="5596"/>
                  <a:pt x="15662" y="5656"/>
                  <a:pt x="15702" y="5716"/>
                </a:cubicBezTo>
                <a:cubicBezTo>
                  <a:pt x="15742" y="5776"/>
                  <a:pt x="15782" y="5776"/>
                  <a:pt x="15782" y="5836"/>
                </a:cubicBezTo>
                <a:cubicBezTo>
                  <a:pt x="15821" y="5836"/>
                  <a:pt x="15821" y="5896"/>
                  <a:pt x="15861" y="5896"/>
                </a:cubicBezTo>
                <a:cubicBezTo>
                  <a:pt x="15782" y="5836"/>
                  <a:pt x="15702" y="5776"/>
                  <a:pt x="15622" y="5716"/>
                </a:cubicBezTo>
                <a:cubicBezTo>
                  <a:pt x="15542" y="5716"/>
                  <a:pt x="15542" y="5656"/>
                  <a:pt x="15463" y="5656"/>
                </a:cubicBezTo>
                <a:cubicBezTo>
                  <a:pt x="15423" y="5596"/>
                  <a:pt x="15343" y="5535"/>
                  <a:pt x="15303" y="5535"/>
                </a:cubicBezTo>
                <a:cubicBezTo>
                  <a:pt x="15303" y="5535"/>
                  <a:pt x="15303" y="5596"/>
                  <a:pt x="15263" y="5596"/>
                </a:cubicBezTo>
                <a:cubicBezTo>
                  <a:pt x="15144" y="5475"/>
                  <a:pt x="15064" y="5415"/>
                  <a:pt x="14905" y="5295"/>
                </a:cubicBezTo>
                <a:cubicBezTo>
                  <a:pt x="14825" y="5235"/>
                  <a:pt x="14745" y="5235"/>
                  <a:pt x="14706" y="5174"/>
                </a:cubicBezTo>
                <a:cubicBezTo>
                  <a:pt x="14706" y="5174"/>
                  <a:pt x="14745" y="5114"/>
                  <a:pt x="14706" y="5114"/>
                </a:cubicBezTo>
                <a:cubicBezTo>
                  <a:pt x="14626" y="5054"/>
                  <a:pt x="14626" y="5114"/>
                  <a:pt x="14626" y="5114"/>
                </a:cubicBezTo>
                <a:cubicBezTo>
                  <a:pt x="14546" y="5054"/>
                  <a:pt x="14506" y="4994"/>
                  <a:pt x="14427" y="4994"/>
                </a:cubicBezTo>
                <a:cubicBezTo>
                  <a:pt x="14427" y="4994"/>
                  <a:pt x="14427" y="4994"/>
                  <a:pt x="14427" y="4994"/>
                </a:cubicBezTo>
                <a:cubicBezTo>
                  <a:pt x="14187" y="4693"/>
                  <a:pt x="13789" y="4452"/>
                  <a:pt x="13470" y="4212"/>
                </a:cubicBezTo>
                <a:cubicBezTo>
                  <a:pt x="13311" y="4031"/>
                  <a:pt x="13151" y="3911"/>
                  <a:pt x="12992" y="3791"/>
                </a:cubicBezTo>
                <a:cubicBezTo>
                  <a:pt x="12912" y="3670"/>
                  <a:pt x="12793" y="3610"/>
                  <a:pt x="12673" y="3550"/>
                </a:cubicBezTo>
                <a:cubicBezTo>
                  <a:pt x="12633" y="3490"/>
                  <a:pt x="12633" y="3430"/>
                  <a:pt x="12514" y="3430"/>
                </a:cubicBezTo>
                <a:cubicBezTo>
                  <a:pt x="12314" y="3369"/>
                  <a:pt x="12434" y="3430"/>
                  <a:pt x="12434" y="3490"/>
                </a:cubicBezTo>
                <a:cubicBezTo>
                  <a:pt x="12394" y="3430"/>
                  <a:pt x="12354" y="3430"/>
                  <a:pt x="12275" y="3369"/>
                </a:cubicBezTo>
                <a:cubicBezTo>
                  <a:pt x="12354" y="3490"/>
                  <a:pt x="12474" y="3610"/>
                  <a:pt x="12593" y="3670"/>
                </a:cubicBezTo>
                <a:cubicBezTo>
                  <a:pt x="12554" y="3670"/>
                  <a:pt x="12514" y="3730"/>
                  <a:pt x="12593" y="3730"/>
                </a:cubicBezTo>
                <a:cubicBezTo>
                  <a:pt x="12713" y="3851"/>
                  <a:pt x="12793" y="3911"/>
                  <a:pt x="12952" y="3971"/>
                </a:cubicBezTo>
                <a:cubicBezTo>
                  <a:pt x="12952" y="3971"/>
                  <a:pt x="12952" y="3971"/>
                  <a:pt x="12952" y="4031"/>
                </a:cubicBezTo>
                <a:cubicBezTo>
                  <a:pt x="12952" y="4031"/>
                  <a:pt x="12952" y="4031"/>
                  <a:pt x="12952" y="4031"/>
                </a:cubicBezTo>
                <a:cubicBezTo>
                  <a:pt x="12952" y="4031"/>
                  <a:pt x="12952" y="3971"/>
                  <a:pt x="12952" y="3971"/>
                </a:cubicBezTo>
                <a:cubicBezTo>
                  <a:pt x="12952" y="4031"/>
                  <a:pt x="12832" y="4031"/>
                  <a:pt x="13032" y="4091"/>
                </a:cubicBezTo>
                <a:cubicBezTo>
                  <a:pt x="13072" y="4152"/>
                  <a:pt x="13151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2872" y="4031"/>
                  <a:pt x="12713" y="3911"/>
                  <a:pt x="12434" y="3730"/>
                </a:cubicBezTo>
                <a:cubicBezTo>
                  <a:pt x="12394" y="3730"/>
                  <a:pt x="12354" y="3670"/>
                  <a:pt x="12314" y="3610"/>
                </a:cubicBezTo>
                <a:cubicBezTo>
                  <a:pt x="12195" y="3610"/>
                  <a:pt x="12354" y="3730"/>
                  <a:pt x="12354" y="3730"/>
                </a:cubicBezTo>
                <a:cubicBezTo>
                  <a:pt x="12314" y="3730"/>
                  <a:pt x="12275" y="3730"/>
                  <a:pt x="12235" y="3730"/>
                </a:cubicBezTo>
                <a:cubicBezTo>
                  <a:pt x="12075" y="3670"/>
                  <a:pt x="11996" y="3550"/>
                  <a:pt x="11876" y="3490"/>
                </a:cubicBezTo>
                <a:cubicBezTo>
                  <a:pt x="11796" y="3430"/>
                  <a:pt x="11717" y="3309"/>
                  <a:pt x="11637" y="3309"/>
                </a:cubicBezTo>
                <a:cubicBezTo>
                  <a:pt x="11517" y="3309"/>
                  <a:pt x="11756" y="343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56" y="3490"/>
                  <a:pt x="11756" y="3490"/>
                  <a:pt x="11717" y="3490"/>
                </a:cubicBezTo>
                <a:cubicBezTo>
                  <a:pt x="11836" y="3610"/>
                  <a:pt x="12035" y="3670"/>
                  <a:pt x="12115" y="3791"/>
                </a:cubicBezTo>
                <a:cubicBezTo>
                  <a:pt x="12155" y="3791"/>
                  <a:pt x="12155" y="3851"/>
                  <a:pt x="12195" y="3851"/>
                </a:cubicBezTo>
                <a:cubicBezTo>
                  <a:pt x="12195" y="3851"/>
                  <a:pt x="12155" y="3851"/>
                  <a:pt x="12115" y="3851"/>
                </a:cubicBezTo>
                <a:cubicBezTo>
                  <a:pt x="12115" y="3911"/>
                  <a:pt x="12115" y="3911"/>
                  <a:pt x="12155" y="3971"/>
                </a:cubicBezTo>
                <a:cubicBezTo>
                  <a:pt x="12394" y="4152"/>
                  <a:pt x="12394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075" y="4152"/>
                  <a:pt x="12075" y="4031"/>
                  <a:pt x="11956" y="4031"/>
                </a:cubicBezTo>
                <a:cubicBezTo>
                  <a:pt x="11876" y="4091"/>
                  <a:pt x="11996" y="4152"/>
                  <a:pt x="12035" y="4152"/>
                </a:cubicBezTo>
                <a:cubicBezTo>
                  <a:pt x="12075" y="4212"/>
                  <a:pt x="12075" y="4272"/>
                  <a:pt x="11996" y="4212"/>
                </a:cubicBezTo>
                <a:cubicBezTo>
                  <a:pt x="11756" y="4091"/>
                  <a:pt x="11517" y="4031"/>
                  <a:pt x="11318" y="3851"/>
                </a:cubicBezTo>
                <a:cubicBezTo>
                  <a:pt x="11318" y="3851"/>
                  <a:pt x="11278" y="3791"/>
                  <a:pt x="11318" y="3791"/>
                </a:cubicBezTo>
                <a:cubicBezTo>
                  <a:pt x="11318" y="3791"/>
                  <a:pt x="11398" y="3851"/>
                  <a:pt x="11438" y="3851"/>
                </a:cubicBezTo>
                <a:cubicBezTo>
                  <a:pt x="11238" y="3670"/>
                  <a:pt x="10840" y="3490"/>
                  <a:pt x="10641" y="3309"/>
                </a:cubicBezTo>
                <a:cubicBezTo>
                  <a:pt x="10561" y="3249"/>
                  <a:pt x="10441" y="3129"/>
                  <a:pt x="10282" y="3008"/>
                </a:cubicBezTo>
                <a:cubicBezTo>
                  <a:pt x="10242" y="3008"/>
                  <a:pt x="10202" y="2948"/>
                  <a:pt x="10123" y="2948"/>
                </a:cubicBezTo>
                <a:cubicBezTo>
                  <a:pt x="10043" y="2948"/>
                  <a:pt x="10083" y="3008"/>
                  <a:pt x="10162" y="3008"/>
                </a:cubicBezTo>
                <a:cubicBezTo>
                  <a:pt x="10322" y="3129"/>
                  <a:pt x="10162" y="3129"/>
                  <a:pt x="10162" y="3129"/>
                </a:cubicBezTo>
                <a:cubicBezTo>
                  <a:pt x="10123" y="3129"/>
                  <a:pt x="10083" y="3129"/>
                  <a:pt x="10083" y="3129"/>
                </a:cubicBezTo>
                <a:cubicBezTo>
                  <a:pt x="10162" y="3189"/>
                  <a:pt x="10162" y="3249"/>
                  <a:pt x="10362" y="3309"/>
                </a:cubicBezTo>
                <a:cubicBezTo>
                  <a:pt x="10401" y="3249"/>
                  <a:pt x="10322" y="3189"/>
                  <a:pt x="10322" y="3189"/>
                </a:cubicBezTo>
                <a:cubicBezTo>
                  <a:pt x="10441" y="3249"/>
                  <a:pt x="10441" y="3309"/>
                  <a:pt x="10521" y="3309"/>
                </a:cubicBezTo>
                <a:cubicBezTo>
                  <a:pt x="10720" y="3430"/>
                  <a:pt x="10720" y="3550"/>
                  <a:pt x="10920" y="3670"/>
                </a:cubicBezTo>
                <a:cubicBezTo>
                  <a:pt x="10999" y="3730"/>
                  <a:pt x="11079" y="3791"/>
                  <a:pt x="11159" y="3851"/>
                </a:cubicBezTo>
                <a:cubicBezTo>
                  <a:pt x="11159" y="3851"/>
                  <a:pt x="11119" y="3911"/>
                  <a:pt x="11159" y="3971"/>
                </a:cubicBezTo>
                <a:cubicBezTo>
                  <a:pt x="11238" y="4031"/>
                  <a:pt x="11318" y="4091"/>
                  <a:pt x="11398" y="4152"/>
                </a:cubicBezTo>
                <a:cubicBezTo>
                  <a:pt x="11398" y="4152"/>
                  <a:pt x="11438" y="4152"/>
                  <a:pt x="11438" y="4152"/>
                </a:cubicBezTo>
                <a:cubicBezTo>
                  <a:pt x="11358" y="4091"/>
                  <a:pt x="11278" y="4031"/>
                  <a:pt x="11199" y="3971"/>
                </a:cubicBezTo>
                <a:cubicBezTo>
                  <a:pt x="11398" y="3971"/>
                  <a:pt x="11438" y="4091"/>
                  <a:pt x="11557" y="4152"/>
                </a:cubicBezTo>
                <a:cubicBezTo>
                  <a:pt x="11597" y="4272"/>
                  <a:pt x="11836" y="4392"/>
                  <a:pt x="11956" y="4452"/>
                </a:cubicBezTo>
                <a:cubicBezTo>
                  <a:pt x="11956" y="4513"/>
                  <a:pt x="11996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195" y="4633"/>
                  <a:pt x="12275" y="475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514" y="4874"/>
                  <a:pt x="12593" y="4934"/>
                  <a:pt x="12673" y="4994"/>
                </a:cubicBezTo>
                <a:cubicBezTo>
                  <a:pt x="12713" y="5054"/>
                  <a:pt x="12832" y="5114"/>
                  <a:pt x="12952" y="5174"/>
                </a:cubicBezTo>
                <a:cubicBezTo>
                  <a:pt x="13032" y="5235"/>
                  <a:pt x="13072" y="5295"/>
                  <a:pt x="13151" y="5355"/>
                </a:cubicBezTo>
                <a:cubicBezTo>
                  <a:pt x="13151" y="5355"/>
                  <a:pt x="13151" y="5415"/>
                  <a:pt x="13151" y="5415"/>
                </a:cubicBezTo>
                <a:cubicBezTo>
                  <a:pt x="13231" y="5475"/>
                  <a:pt x="13351" y="5535"/>
                  <a:pt x="13311" y="5596"/>
                </a:cubicBezTo>
                <a:cubicBezTo>
                  <a:pt x="13072" y="5415"/>
                  <a:pt x="12912" y="5295"/>
                  <a:pt x="12633" y="5114"/>
                </a:cubicBezTo>
                <a:cubicBezTo>
                  <a:pt x="12195" y="4813"/>
                  <a:pt x="11796" y="4452"/>
                  <a:pt x="11358" y="4152"/>
                </a:cubicBezTo>
                <a:cubicBezTo>
                  <a:pt x="11318" y="4091"/>
                  <a:pt x="11238" y="4091"/>
                  <a:pt x="11199" y="4031"/>
                </a:cubicBezTo>
                <a:cubicBezTo>
                  <a:pt x="11159" y="4031"/>
                  <a:pt x="11159" y="4031"/>
                  <a:pt x="11119" y="3971"/>
                </a:cubicBezTo>
                <a:cubicBezTo>
                  <a:pt x="10880" y="3851"/>
                  <a:pt x="10680" y="3670"/>
                  <a:pt x="10441" y="3490"/>
                </a:cubicBezTo>
                <a:cubicBezTo>
                  <a:pt x="10202" y="3309"/>
                  <a:pt x="9923" y="3129"/>
                  <a:pt x="9764" y="2948"/>
                </a:cubicBezTo>
                <a:cubicBezTo>
                  <a:pt x="9724" y="2888"/>
                  <a:pt x="9604" y="2828"/>
                  <a:pt x="9525" y="2708"/>
                </a:cubicBezTo>
                <a:cubicBezTo>
                  <a:pt x="9565" y="2768"/>
                  <a:pt x="9604" y="2768"/>
                  <a:pt x="9644" y="2768"/>
                </a:cubicBezTo>
                <a:cubicBezTo>
                  <a:pt x="9644" y="2708"/>
                  <a:pt x="9565" y="2708"/>
                  <a:pt x="9485" y="2647"/>
                </a:cubicBezTo>
                <a:cubicBezTo>
                  <a:pt x="9445" y="2647"/>
                  <a:pt x="9485" y="2708"/>
                  <a:pt x="9485" y="2708"/>
                </a:cubicBezTo>
                <a:cubicBezTo>
                  <a:pt x="9445" y="2708"/>
                  <a:pt x="9405" y="2647"/>
                  <a:pt x="9286" y="2647"/>
                </a:cubicBezTo>
                <a:cubicBezTo>
                  <a:pt x="9485" y="2768"/>
                  <a:pt x="9525" y="2828"/>
                  <a:pt x="9684" y="2948"/>
                </a:cubicBezTo>
                <a:cubicBezTo>
                  <a:pt x="9764" y="3008"/>
                  <a:pt x="9804" y="3069"/>
                  <a:pt x="9883" y="3129"/>
                </a:cubicBezTo>
                <a:cubicBezTo>
                  <a:pt x="10043" y="3309"/>
                  <a:pt x="10282" y="3490"/>
                  <a:pt x="10441" y="3610"/>
                </a:cubicBezTo>
                <a:cubicBezTo>
                  <a:pt x="10401" y="3610"/>
                  <a:pt x="10441" y="3670"/>
                  <a:pt x="10441" y="3670"/>
                </a:cubicBezTo>
                <a:cubicBezTo>
                  <a:pt x="10481" y="3730"/>
                  <a:pt x="10481" y="3791"/>
                  <a:pt x="10441" y="3791"/>
                </a:cubicBezTo>
                <a:cubicBezTo>
                  <a:pt x="10362" y="3791"/>
                  <a:pt x="10282" y="3730"/>
                  <a:pt x="10242" y="3670"/>
                </a:cubicBezTo>
                <a:cubicBezTo>
                  <a:pt x="10123" y="3610"/>
                  <a:pt x="9963" y="3550"/>
                  <a:pt x="9804" y="3430"/>
                </a:cubicBezTo>
                <a:cubicBezTo>
                  <a:pt x="9644" y="3369"/>
                  <a:pt x="9565" y="3369"/>
                  <a:pt x="9485" y="3430"/>
                </a:cubicBezTo>
                <a:cubicBezTo>
                  <a:pt x="9485" y="3430"/>
                  <a:pt x="9405" y="3430"/>
                  <a:pt x="9365" y="3369"/>
                </a:cubicBezTo>
                <a:cubicBezTo>
                  <a:pt x="9325" y="3309"/>
                  <a:pt x="9325" y="3309"/>
                  <a:pt x="9405" y="3309"/>
                </a:cubicBezTo>
                <a:cubicBezTo>
                  <a:pt x="9525" y="3369"/>
                  <a:pt x="9485" y="3249"/>
                  <a:pt x="9565" y="3249"/>
                </a:cubicBezTo>
                <a:cubicBezTo>
                  <a:pt x="9405" y="3189"/>
                  <a:pt x="9246" y="3129"/>
                  <a:pt x="9086" y="3008"/>
                </a:cubicBezTo>
                <a:cubicBezTo>
                  <a:pt x="9126" y="3129"/>
                  <a:pt x="9166" y="3129"/>
                  <a:pt x="9166" y="3189"/>
                </a:cubicBezTo>
                <a:cubicBezTo>
                  <a:pt x="9086" y="3189"/>
                  <a:pt x="8887" y="3069"/>
                  <a:pt x="8927" y="3189"/>
                </a:cubicBezTo>
                <a:cubicBezTo>
                  <a:pt x="8967" y="3309"/>
                  <a:pt x="8967" y="3309"/>
                  <a:pt x="8807" y="3309"/>
                </a:cubicBezTo>
                <a:cubicBezTo>
                  <a:pt x="8967" y="3430"/>
                  <a:pt x="9086" y="3490"/>
                  <a:pt x="9246" y="3550"/>
                </a:cubicBezTo>
                <a:cubicBezTo>
                  <a:pt x="9246" y="3550"/>
                  <a:pt x="9286" y="3550"/>
                  <a:pt x="9286" y="3550"/>
                </a:cubicBezTo>
                <a:cubicBezTo>
                  <a:pt x="9286" y="3550"/>
                  <a:pt x="9286" y="3610"/>
                  <a:pt x="9246" y="3610"/>
                </a:cubicBezTo>
                <a:cubicBezTo>
                  <a:pt x="9166" y="3610"/>
                  <a:pt x="9246" y="3610"/>
                  <a:pt x="9286" y="3670"/>
                </a:cubicBezTo>
                <a:cubicBezTo>
                  <a:pt x="9325" y="3670"/>
                  <a:pt x="9325" y="3670"/>
                  <a:pt x="9325" y="3670"/>
                </a:cubicBezTo>
                <a:cubicBezTo>
                  <a:pt x="9325" y="3670"/>
                  <a:pt x="9325" y="3730"/>
                  <a:pt x="9405" y="3730"/>
                </a:cubicBezTo>
                <a:cubicBezTo>
                  <a:pt x="9485" y="3791"/>
                  <a:pt x="9485" y="3851"/>
                  <a:pt x="9405" y="3851"/>
                </a:cubicBezTo>
                <a:cubicBezTo>
                  <a:pt x="9365" y="3851"/>
                  <a:pt x="9485" y="3911"/>
                  <a:pt x="9485" y="3911"/>
                </a:cubicBezTo>
                <a:cubicBezTo>
                  <a:pt x="9405" y="3911"/>
                  <a:pt x="9365" y="3851"/>
                  <a:pt x="9325" y="3791"/>
                </a:cubicBezTo>
                <a:cubicBezTo>
                  <a:pt x="9246" y="3730"/>
                  <a:pt x="9086" y="3610"/>
                  <a:pt x="8967" y="3490"/>
                </a:cubicBezTo>
                <a:cubicBezTo>
                  <a:pt x="8927" y="3490"/>
                  <a:pt x="8847" y="3430"/>
                  <a:pt x="8768" y="3369"/>
                </a:cubicBezTo>
                <a:cubicBezTo>
                  <a:pt x="8728" y="3309"/>
                  <a:pt x="8688" y="3309"/>
                  <a:pt x="8648" y="3249"/>
                </a:cubicBezTo>
                <a:cubicBezTo>
                  <a:pt x="8608" y="3249"/>
                  <a:pt x="8568" y="3189"/>
                  <a:pt x="8568" y="3189"/>
                </a:cubicBezTo>
                <a:cubicBezTo>
                  <a:pt x="8568" y="3189"/>
                  <a:pt x="8528" y="3129"/>
                  <a:pt x="8489" y="3129"/>
                </a:cubicBezTo>
                <a:cubicBezTo>
                  <a:pt x="8449" y="3189"/>
                  <a:pt x="8409" y="3129"/>
                  <a:pt x="8369" y="3129"/>
                </a:cubicBezTo>
                <a:cubicBezTo>
                  <a:pt x="8369" y="3129"/>
                  <a:pt x="8409" y="3129"/>
                  <a:pt x="8449" y="3189"/>
                </a:cubicBezTo>
                <a:cubicBezTo>
                  <a:pt x="8489" y="3189"/>
                  <a:pt x="8528" y="3249"/>
                  <a:pt x="8608" y="3249"/>
                </a:cubicBezTo>
                <a:cubicBezTo>
                  <a:pt x="8807" y="3430"/>
                  <a:pt x="8967" y="3610"/>
                  <a:pt x="9286" y="3791"/>
                </a:cubicBezTo>
                <a:cubicBezTo>
                  <a:pt x="9445" y="4031"/>
                  <a:pt x="9724" y="4212"/>
                  <a:pt x="9963" y="4392"/>
                </a:cubicBezTo>
                <a:cubicBezTo>
                  <a:pt x="10083" y="4452"/>
                  <a:pt x="10162" y="4573"/>
                  <a:pt x="10282" y="4633"/>
                </a:cubicBezTo>
                <a:cubicBezTo>
                  <a:pt x="10322" y="4753"/>
                  <a:pt x="10481" y="4813"/>
                  <a:pt x="10601" y="4934"/>
                </a:cubicBezTo>
                <a:cubicBezTo>
                  <a:pt x="10441" y="4874"/>
                  <a:pt x="10282" y="4874"/>
                  <a:pt x="10083" y="4753"/>
                </a:cubicBezTo>
                <a:cubicBezTo>
                  <a:pt x="9883" y="4633"/>
                  <a:pt x="9684" y="4513"/>
                  <a:pt x="9525" y="4392"/>
                </a:cubicBezTo>
                <a:cubicBezTo>
                  <a:pt x="9286" y="4152"/>
                  <a:pt x="9086" y="3971"/>
                  <a:pt x="8768" y="3791"/>
                </a:cubicBezTo>
                <a:cubicBezTo>
                  <a:pt x="8648" y="3670"/>
                  <a:pt x="8449" y="3610"/>
                  <a:pt x="8289" y="3550"/>
                </a:cubicBezTo>
                <a:cubicBezTo>
                  <a:pt x="8249" y="3610"/>
                  <a:pt x="8409" y="3730"/>
                  <a:pt x="8528" y="3791"/>
                </a:cubicBezTo>
                <a:cubicBezTo>
                  <a:pt x="8608" y="3791"/>
                  <a:pt x="8728" y="3851"/>
                  <a:pt x="8728" y="3911"/>
                </a:cubicBezTo>
                <a:cubicBezTo>
                  <a:pt x="8728" y="3911"/>
                  <a:pt x="8648" y="3911"/>
                  <a:pt x="8568" y="3911"/>
                </a:cubicBezTo>
                <a:cubicBezTo>
                  <a:pt x="8528" y="3911"/>
                  <a:pt x="8449" y="3851"/>
                  <a:pt x="8409" y="3911"/>
                </a:cubicBezTo>
                <a:cubicBezTo>
                  <a:pt x="8409" y="3851"/>
                  <a:pt x="8369" y="3851"/>
                  <a:pt x="8329" y="3791"/>
                </a:cubicBezTo>
                <a:cubicBezTo>
                  <a:pt x="8329" y="3791"/>
                  <a:pt x="8329" y="3791"/>
                  <a:pt x="8329" y="3730"/>
                </a:cubicBezTo>
                <a:cubicBezTo>
                  <a:pt x="8329" y="3730"/>
                  <a:pt x="8329" y="3730"/>
                  <a:pt x="8329" y="3730"/>
                </a:cubicBezTo>
                <a:cubicBezTo>
                  <a:pt x="8369" y="3791"/>
                  <a:pt x="8449" y="3851"/>
                  <a:pt x="8449" y="3791"/>
                </a:cubicBezTo>
                <a:cubicBezTo>
                  <a:pt x="8449" y="3791"/>
                  <a:pt x="8449" y="3730"/>
                  <a:pt x="8289" y="3670"/>
                </a:cubicBezTo>
                <a:cubicBezTo>
                  <a:pt x="8289" y="3670"/>
                  <a:pt x="8249" y="3670"/>
                  <a:pt x="8249" y="3670"/>
                </a:cubicBezTo>
                <a:cubicBezTo>
                  <a:pt x="8170" y="3610"/>
                  <a:pt x="8090" y="3550"/>
                  <a:pt x="8010" y="3490"/>
                </a:cubicBezTo>
                <a:cubicBezTo>
                  <a:pt x="8010" y="3490"/>
                  <a:pt x="7970" y="3490"/>
                  <a:pt x="7970" y="3490"/>
                </a:cubicBezTo>
                <a:cubicBezTo>
                  <a:pt x="8050" y="3550"/>
                  <a:pt x="8130" y="3610"/>
                  <a:pt x="8210" y="3670"/>
                </a:cubicBezTo>
                <a:cubicBezTo>
                  <a:pt x="8249" y="3730"/>
                  <a:pt x="8249" y="3730"/>
                  <a:pt x="8170" y="3730"/>
                </a:cubicBezTo>
                <a:cubicBezTo>
                  <a:pt x="8090" y="3730"/>
                  <a:pt x="8050" y="3730"/>
                  <a:pt x="8010" y="3730"/>
                </a:cubicBezTo>
                <a:cubicBezTo>
                  <a:pt x="7970" y="3670"/>
                  <a:pt x="7931" y="3610"/>
                  <a:pt x="7771" y="3550"/>
                </a:cubicBezTo>
                <a:cubicBezTo>
                  <a:pt x="7811" y="3610"/>
                  <a:pt x="7851" y="3670"/>
                  <a:pt x="7891" y="3730"/>
                </a:cubicBezTo>
                <a:cubicBezTo>
                  <a:pt x="7931" y="3851"/>
                  <a:pt x="8090" y="3911"/>
                  <a:pt x="8249" y="4031"/>
                </a:cubicBezTo>
                <a:cubicBezTo>
                  <a:pt x="8289" y="4091"/>
                  <a:pt x="8329" y="4091"/>
                  <a:pt x="8409" y="4152"/>
                </a:cubicBezTo>
                <a:cubicBezTo>
                  <a:pt x="8409" y="4152"/>
                  <a:pt x="8409" y="4152"/>
                  <a:pt x="8449" y="4212"/>
                </a:cubicBezTo>
                <a:cubicBezTo>
                  <a:pt x="8449" y="4212"/>
                  <a:pt x="8489" y="4272"/>
                  <a:pt x="8568" y="4272"/>
                </a:cubicBezTo>
                <a:cubicBezTo>
                  <a:pt x="8608" y="4332"/>
                  <a:pt x="8648" y="4332"/>
                  <a:pt x="8648" y="4332"/>
                </a:cubicBezTo>
                <a:cubicBezTo>
                  <a:pt x="8568" y="4392"/>
                  <a:pt x="8728" y="4452"/>
                  <a:pt x="8688" y="4513"/>
                </a:cubicBezTo>
                <a:cubicBezTo>
                  <a:pt x="8648" y="4452"/>
                  <a:pt x="8489" y="4392"/>
                  <a:pt x="8489" y="4452"/>
                </a:cubicBezTo>
                <a:cubicBezTo>
                  <a:pt x="8449" y="4452"/>
                  <a:pt x="8528" y="4513"/>
                  <a:pt x="8608" y="4573"/>
                </a:cubicBezTo>
                <a:cubicBezTo>
                  <a:pt x="8688" y="4633"/>
                  <a:pt x="8728" y="4633"/>
                  <a:pt x="8768" y="4693"/>
                </a:cubicBezTo>
                <a:cubicBezTo>
                  <a:pt x="8807" y="4813"/>
                  <a:pt x="8927" y="4934"/>
                  <a:pt x="9206" y="4994"/>
                </a:cubicBezTo>
                <a:cubicBezTo>
                  <a:pt x="9246" y="5114"/>
                  <a:pt x="9485" y="5235"/>
                  <a:pt x="9604" y="5295"/>
                </a:cubicBezTo>
                <a:cubicBezTo>
                  <a:pt x="9804" y="5475"/>
                  <a:pt x="10043" y="5656"/>
                  <a:pt x="10282" y="5836"/>
                </a:cubicBezTo>
                <a:cubicBezTo>
                  <a:pt x="10322" y="5896"/>
                  <a:pt x="10401" y="5957"/>
                  <a:pt x="10601" y="6077"/>
                </a:cubicBezTo>
                <a:cubicBezTo>
                  <a:pt x="10521" y="5957"/>
                  <a:pt x="10401" y="5896"/>
                  <a:pt x="10322" y="5836"/>
                </a:cubicBezTo>
                <a:cubicBezTo>
                  <a:pt x="10242" y="5776"/>
                  <a:pt x="10202" y="5716"/>
                  <a:pt x="10123" y="5656"/>
                </a:cubicBezTo>
                <a:cubicBezTo>
                  <a:pt x="10362" y="5776"/>
                  <a:pt x="10401" y="5896"/>
                  <a:pt x="10561" y="5957"/>
                </a:cubicBezTo>
                <a:cubicBezTo>
                  <a:pt x="10641" y="6017"/>
                  <a:pt x="10720" y="6077"/>
                  <a:pt x="10760" y="6077"/>
                </a:cubicBezTo>
                <a:cubicBezTo>
                  <a:pt x="10760" y="6077"/>
                  <a:pt x="10760" y="6077"/>
                  <a:pt x="10760" y="6077"/>
                </a:cubicBezTo>
                <a:cubicBezTo>
                  <a:pt x="10760" y="6137"/>
                  <a:pt x="10760" y="6137"/>
                  <a:pt x="10840" y="6197"/>
                </a:cubicBezTo>
                <a:cubicBezTo>
                  <a:pt x="10920" y="6257"/>
                  <a:pt x="10920" y="6197"/>
                  <a:pt x="10920" y="6197"/>
                </a:cubicBezTo>
                <a:cubicBezTo>
                  <a:pt x="11039" y="6257"/>
                  <a:pt x="11159" y="6318"/>
                  <a:pt x="11238" y="6438"/>
                </a:cubicBezTo>
                <a:cubicBezTo>
                  <a:pt x="11238" y="6438"/>
                  <a:pt x="11199" y="6438"/>
                  <a:pt x="11159" y="6378"/>
                </a:cubicBezTo>
                <a:cubicBezTo>
                  <a:pt x="11119" y="6378"/>
                  <a:pt x="11079" y="6318"/>
                  <a:pt x="11039" y="6378"/>
                </a:cubicBezTo>
                <a:cubicBezTo>
                  <a:pt x="10880" y="6318"/>
                  <a:pt x="10760" y="6257"/>
                  <a:pt x="10720" y="6137"/>
                </a:cubicBezTo>
                <a:cubicBezTo>
                  <a:pt x="10680" y="6137"/>
                  <a:pt x="10641" y="6077"/>
                  <a:pt x="10601" y="6077"/>
                </a:cubicBezTo>
                <a:cubicBezTo>
                  <a:pt x="10561" y="6077"/>
                  <a:pt x="10601" y="6137"/>
                  <a:pt x="10641" y="6137"/>
                </a:cubicBezTo>
                <a:cubicBezTo>
                  <a:pt x="10601" y="6137"/>
                  <a:pt x="10561" y="6137"/>
                  <a:pt x="10561" y="6137"/>
                </a:cubicBezTo>
                <a:cubicBezTo>
                  <a:pt x="10521" y="6137"/>
                  <a:pt x="10481" y="6077"/>
                  <a:pt x="10441" y="6077"/>
                </a:cubicBezTo>
                <a:cubicBezTo>
                  <a:pt x="10242" y="5957"/>
                  <a:pt x="10083" y="5776"/>
                  <a:pt x="9883" y="5656"/>
                </a:cubicBezTo>
                <a:cubicBezTo>
                  <a:pt x="9883" y="5656"/>
                  <a:pt x="9883" y="5656"/>
                  <a:pt x="9883" y="5716"/>
                </a:cubicBezTo>
                <a:cubicBezTo>
                  <a:pt x="988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804" y="5716"/>
                  <a:pt x="9684" y="5656"/>
                  <a:pt x="9644" y="5535"/>
                </a:cubicBezTo>
                <a:cubicBezTo>
                  <a:pt x="9604" y="5535"/>
                  <a:pt x="9525" y="5415"/>
                  <a:pt x="9405" y="5415"/>
                </a:cubicBezTo>
                <a:cubicBezTo>
                  <a:pt x="9365" y="5415"/>
                  <a:pt x="9325" y="5415"/>
                  <a:pt x="9325" y="5415"/>
                </a:cubicBezTo>
                <a:cubicBezTo>
                  <a:pt x="9246" y="5475"/>
                  <a:pt x="9365" y="5535"/>
                  <a:pt x="9445" y="5535"/>
                </a:cubicBezTo>
                <a:cubicBezTo>
                  <a:pt x="9724" y="5776"/>
                  <a:pt x="10083" y="6017"/>
                  <a:pt x="10362" y="6197"/>
                </a:cubicBezTo>
                <a:cubicBezTo>
                  <a:pt x="10362" y="6197"/>
                  <a:pt x="10362" y="6197"/>
                  <a:pt x="10362" y="6197"/>
                </a:cubicBezTo>
                <a:cubicBezTo>
                  <a:pt x="10481" y="6318"/>
                  <a:pt x="10760" y="6438"/>
                  <a:pt x="10800" y="6558"/>
                </a:cubicBezTo>
                <a:cubicBezTo>
                  <a:pt x="10401" y="6318"/>
                  <a:pt x="10043" y="6077"/>
                  <a:pt x="9684" y="5776"/>
                </a:cubicBezTo>
                <a:cubicBezTo>
                  <a:pt x="9325" y="5475"/>
                  <a:pt x="8927" y="5235"/>
                  <a:pt x="8449" y="4934"/>
                </a:cubicBezTo>
                <a:cubicBezTo>
                  <a:pt x="8369" y="4874"/>
                  <a:pt x="8289" y="4813"/>
                  <a:pt x="8210" y="4753"/>
                </a:cubicBezTo>
                <a:cubicBezTo>
                  <a:pt x="8050" y="4573"/>
                  <a:pt x="7771" y="4392"/>
                  <a:pt x="7572" y="4212"/>
                </a:cubicBezTo>
                <a:cubicBezTo>
                  <a:pt x="7532" y="4212"/>
                  <a:pt x="7692" y="4272"/>
                  <a:pt x="7692" y="4332"/>
                </a:cubicBezTo>
                <a:cubicBezTo>
                  <a:pt x="7492" y="4272"/>
                  <a:pt x="7333" y="4152"/>
                  <a:pt x="7213" y="4031"/>
                </a:cubicBezTo>
                <a:cubicBezTo>
                  <a:pt x="7134" y="3911"/>
                  <a:pt x="7054" y="3851"/>
                  <a:pt x="6815" y="3791"/>
                </a:cubicBezTo>
                <a:cubicBezTo>
                  <a:pt x="6615" y="3730"/>
                  <a:pt x="6576" y="3610"/>
                  <a:pt x="6456" y="3550"/>
                </a:cubicBezTo>
                <a:cubicBezTo>
                  <a:pt x="6456" y="3550"/>
                  <a:pt x="6456" y="3550"/>
                  <a:pt x="6456" y="3550"/>
                </a:cubicBezTo>
                <a:cubicBezTo>
                  <a:pt x="6257" y="3430"/>
                  <a:pt x="6097" y="3249"/>
                  <a:pt x="5938" y="3129"/>
                </a:cubicBezTo>
                <a:cubicBezTo>
                  <a:pt x="6058" y="3189"/>
                  <a:pt x="6097" y="3249"/>
                  <a:pt x="6177" y="3309"/>
                </a:cubicBezTo>
                <a:cubicBezTo>
                  <a:pt x="6217" y="3309"/>
                  <a:pt x="6297" y="3369"/>
                  <a:pt x="6416" y="3430"/>
                </a:cubicBezTo>
                <a:cubicBezTo>
                  <a:pt x="6376" y="3369"/>
                  <a:pt x="6337" y="3309"/>
                  <a:pt x="6217" y="3309"/>
                </a:cubicBezTo>
                <a:cubicBezTo>
                  <a:pt x="6097" y="3189"/>
                  <a:pt x="6018" y="3129"/>
                  <a:pt x="5898" y="3008"/>
                </a:cubicBezTo>
                <a:cubicBezTo>
                  <a:pt x="5818" y="2948"/>
                  <a:pt x="5779" y="2948"/>
                  <a:pt x="5699" y="2888"/>
                </a:cubicBezTo>
                <a:cubicBezTo>
                  <a:pt x="5699" y="2888"/>
                  <a:pt x="5659" y="2888"/>
                  <a:pt x="5659" y="2888"/>
                </a:cubicBezTo>
                <a:cubicBezTo>
                  <a:pt x="5739" y="2948"/>
                  <a:pt x="5779" y="2948"/>
                  <a:pt x="5818" y="3008"/>
                </a:cubicBezTo>
                <a:cubicBezTo>
                  <a:pt x="5818" y="3008"/>
                  <a:pt x="5779" y="3008"/>
                  <a:pt x="5779" y="3008"/>
                </a:cubicBezTo>
                <a:cubicBezTo>
                  <a:pt x="5579" y="2828"/>
                  <a:pt x="5261" y="2647"/>
                  <a:pt x="5141" y="2467"/>
                </a:cubicBezTo>
                <a:cubicBezTo>
                  <a:pt x="5021" y="2407"/>
                  <a:pt x="4942" y="2347"/>
                  <a:pt x="4822" y="2286"/>
                </a:cubicBezTo>
                <a:cubicBezTo>
                  <a:pt x="4822" y="2226"/>
                  <a:pt x="4782" y="2166"/>
                  <a:pt x="4623" y="2046"/>
                </a:cubicBezTo>
                <a:cubicBezTo>
                  <a:pt x="4503" y="1925"/>
                  <a:pt x="4224" y="1805"/>
                  <a:pt x="3985" y="1685"/>
                </a:cubicBezTo>
                <a:cubicBezTo>
                  <a:pt x="3985" y="1685"/>
                  <a:pt x="3985" y="1685"/>
                  <a:pt x="3945" y="1685"/>
                </a:cubicBezTo>
                <a:cubicBezTo>
                  <a:pt x="3906" y="1625"/>
                  <a:pt x="3826" y="1564"/>
                  <a:pt x="3746" y="1504"/>
                </a:cubicBezTo>
                <a:cubicBezTo>
                  <a:pt x="3666" y="1444"/>
                  <a:pt x="3746" y="1444"/>
                  <a:pt x="3826" y="1504"/>
                </a:cubicBezTo>
                <a:cubicBezTo>
                  <a:pt x="3866" y="1504"/>
                  <a:pt x="3906" y="1564"/>
                  <a:pt x="4025" y="1625"/>
                </a:cubicBezTo>
                <a:cubicBezTo>
                  <a:pt x="3985" y="1564"/>
                  <a:pt x="3906" y="1504"/>
                  <a:pt x="3866" y="1504"/>
                </a:cubicBezTo>
                <a:cubicBezTo>
                  <a:pt x="3826" y="1444"/>
                  <a:pt x="3786" y="1444"/>
                  <a:pt x="3746" y="1444"/>
                </a:cubicBezTo>
                <a:cubicBezTo>
                  <a:pt x="3587" y="1264"/>
                  <a:pt x="3308" y="1023"/>
                  <a:pt x="3069" y="842"/>
                </a:cubicBezTo>
                <a:cubicBezTo>
                  <a:pt x="2989" y="782"/>
                  <a:pt x="2949" y="722"/>
                  <a:pt x="2750" y="662"/>
                </a:cubicBezTo>
                <a:cubicBezTo>
                  <a:pt x="2790" y="722"/>
                  <a:pt x="2909" y="782"/>
                  <a:pt x="3029" y="842"/>
                </a:cubicBezTo>
                <a:cubicBezTo>
                  <a:pt x="3148" y="963"/>
                  <a:pt x="3308" y="1083"/>
                  <a:pt x="3467" y="1203"/>
                </a:cubicBezTo>
                <a:cubicBezTo>
                  <a:pt x="3387" y="1264"/>
                  <a:pt x="3587" y="1444"/>
                  <a:pt x="3666" y="1504"/>
                </a:cubicBezTo>
                <a:cubicBezTo>
                  <a:pt x="3706" y="1625"/>
                  <a:pt x="3826" y="1685"/>
                  <a:pt x="3906" y="1745"/>
                </a:cubicBezTo>
                <a:cubicBezTo>
                  <a:pt x="3906" y="1805"/>
                  <a:pt x="4025" y="1865"/>
                  <a:pt x="4105" y="1865"/>
                </a:cubicBezTo>
                <a:cubicBezTo>
                  <a:pt x="4304" y="1986"/>
                  <a:pt x="4503" y="2106"/>
                  <a:pt x="4384" y="2166"/>
                </a:cubicBezTo>
                <a:cubicBezTo>
                  <a:pt x="4344" y="2226"/>
                  <a:pt x="4424" y="2286"/>
                  <a:pt x="4583" y="2347"/>
                </a:cubicBezTo>
                <a:cubicBezTo>
                  <a:pt x="4663" y="2407"/>
                  <a:pt x="4742" y="2467"/>
                  <a:pt x="4822" y="2527"/>
                </a:cubicBezTo>
                <a:cubicBezTo>
                  <a:pt x="4862" y="2527"/>
                  <a:pt x="4942" y="2587"/>
                  <a:pt x="4982" y="2647"/>
                </a:cubicBezTo>
                <a:cubicBezTo>
                  <a:pt x="4982" y="2647"/>
                  <a:pt x="5021" y="2708"/>
                  <a:pt x="5101" y="2768"/>
                </a:cubicBezTo>
                <a:cubicBezTo>
                  <a:pt x="5141" y="2768"/>
                  <a:pt x="5101" y="2708"/>
                  <a:pt x="5061" y="2647"/>
                </a:cubicBezTo>
                <a:cubicBezTo>
                  <a:pt x="5021" y="2587"/>
                  <a:pt x="4982" y="2527"/>
                  <a:pt x="4902" y="2527"/>
                </a:cubicBezTo>
                <a:cubicBezTo>
                  <a:pt x="4822" y="2407"/>
                  <a:pt x="4822" y="2407"/>
                  <a:pt x="4902" y="2407"/>
                </a:cubicBezTo>
                <a:cubicBezTo>
                  <a:pt x="4982" y="2407"/>
                  <a:pt x="4982" y="2467"/>
                  <a:pt x="5021" y="2467"/>
                </a:cubicBezTo>
                <a:cubicBezTo>
                  <a:pt x="5340" y="2768"/>
                  <a:pt x="5699" y="3008"/>
                  <a:pt x="6018" y="3309"/>
                </a:cubicBezTo>
                <a:cubicBezTo>
                  <a:pt x="5938" y="3249"/>
                  <a:pt x="5818" y="3189"/>
                  <a:pt x="5779" y="3189"/>
                </a:cubicBezTo>
                <a:cubicBezTo>
                  <a:pt x="5579" y="3008"/>
                  <a:pt x="5380" y="2948"/>
                  <a:pt x="5141" y="2948"/>
                </a:cubicBezTo>
                <a:cubicBezTo>
                  <a:pt x="5141" y="2948"/>
                  <a:pt x="5181" y="2888"/>
                  <a:pt x="5141" y="2888"/>
                </a:cubicBezTo>
                <a:cubicBezTo>
                  <a:pt x="5141" y="2888"/>
                  <a:pt x="5101" y="2828"/>
                  <a:pt x="5061" y="2828"/>
                </a:cubicBezTo>
                <a:cubicBezTo>
                  <a:pt x="5061" y="2888"/>
                  <a:pt x="5021" y="2888"/>
                  <a:pt x="5101" y="2948"/>
                </a:cubicBezTo>
                <a:cubicBezTo>
                  <a:pt x="5141" y="3008"/>
                  <a:pt x="4862" y="2888"/>
                  <a:pt x="5021" y="3008"/>
                </a:cubicBezTo>
                <a:cubicBezTo>
                  <a:pt x="5101" y="3069"/>
                  <a:pt x="5261" y="3129"/>
                  <a:pt x="5261" y="3069"/>
                </a:cubicBezTo>
                <a:cubicBezTo>
                  <a:pt x="5420" y="2948"/>
                  <a:pt x="5539" y="3129"/>
                  <a:pt x="5699" y="3189"/>
                </a:cubicBezTo>
                <a:cubicBezTo>
                  <a:pt x="5739" y="3249"/>
                  <a:pt x="5818" y="3309"/>
                  <a:pt x="5858" y="3369"/>
                </a:cubicBezTo>
                <a:cubicBezTo>
                  <a:pt x="6018" y="3490"/>
                  <a:pt x="6137" y="3430"/>
                  <a:pt x="6257" y="3490"/>
                </a:cubicBezTo>
                <a:cubicBezTo>
                  <a:pt x="6257" y="3490"/>
                  <a:pt x="6257" y="3490"/>
                  <a:pt x="6257" y="3490"/>
                </a:cubicBezTo>
                <a:cubicBezTo>
                  <a:pt x="6297" y="3490"/>
                  <a:pt x="6297" y="3490"/>
                  <a:pt x="6297" y="3490"/>
                </a:cubicBezTo>
                <a:cubicBezTo>
                  <a:pt x="6416" y="3610"/>
                  <a:pt x="6257" y="3610"/>
                  <a:pt x="6337" y="3730"/>
                </a:cubicBezTo>
                <a:cubicBezTo>
                  <a:pt x="6456" y="3851"/>
                  <a:pt x="6735" y="4031"/>
                  <a:pt x="6894" y="4212"/>
                </a:cubicBezTo>
                <a:cubicBezTo>
                  <a:pt x="6974" y="4212"/>
                  <a:pt x="7014" y="4272"/>
                  <a:pt x="7054" y="4332"/>
                </a:cubicBezTo>
                <a:cubicBezTo>
                  <a:pt x="7293" y="4452"/>
                  <a:pt x="7373" y="4573"/>
                  <a:pt x="7492" y="4693"/>
                </a:cubicBezTo>
                <a:cubicBezTo>
                  <a:pt x="7731" y="4813"/>
                  <a:pt x="7811" y="4934"/>
                  <a:pt x="8050" y="5114"/>
                </a:cubicBezTo>
                <a:cubicBezTo>
                  <a:pt x="8130" y="5174"/>
                  <a:pt x="8249" y="5235"/>
                  <a:pt x="8329" y="5355"/>
                </a:cubicBezTo>
                <a:cubicBezTo>
                  <a:pt x="8568" y="5535"/>
                  <a:pt x="8847" y="5716"/>
                  <a:pt x="9086" y="5896"/>
                </a:cubicBezTo>
                <a:cubicBezTo>
                  <a:pt x="9126" y="5957"/>
                  <a:pt x="9206" y="6017"/>
                  <a:pt x="9246" y="6017"/>
                </a:cubicBezTo>
                <a:cubicBezTo>
                  <a:pt x="9206" y="6017"/>
                  <a:pt x="9166" y="6017"/>
                  <a:pt x="9126" y="6017"/>
                </a:cubicBezTo>
                <a:cubicBezTo>
                  <a:pt x="8927" y="5836"/>
                  <a:pt x="8728" y="5716"/>
                  <a:pt x="8489" y="5596"/>
                </a:cubicBezTo>
                <a:cubicBezTo>
                  <a:pt x="8528" y="5596"/>
                  <a:pt x="8528" y="5596"/>
                  <a:pt x="8528" y="5656"/>
                </a:cubicBezTo>
                <a:cubicBezTo>
                  <a:pt x="8528" y="5596"/>
                  <a:pt x="8489" y="5596"/>
                  <a:pt x="8489" y="5596"/>
                </a:cubicBezTo>
                <a:cubicBezTo>
                  <a:pt x="8249" y="5355"/>
                  <a:pt x="7970" y="5174"/>
                  <a:pt x="7731" y="4994"/>
                </a:cubicBezTo>
                <a:cubicBezTo>
                  <a:pt x="7492" y="4813"/>
                  <a:pt x="7213" y="4633"/>
                  <a:pt x="6974" y="4452"/>
                </a:cubicBezTo>
                <a:cubicBezTo>
                  <a:pt x="6576" y="4212"/>
                  <a:pt x="6177" y="3911"/>
                  <a:pt x="5818" y="3610"/>
                </a:cubicBezTo>
                <a:cubicBezTo>
                  <a:pt x="5739" y="3550"/>
                  <a:pt x="5619" y="3490"/>
                  <a:pt x="5500" y="3430"/>
                </a:cubicBezTo>
                <a:cubicBezTo>
                  <a:pt x="5300" y="3189"/>
                  <a:pt x="4942" y="3008"/>
                  <a:pt x="4703" y="2768"/>
                </a:cubicBezTo>
                <a:cubicBezTo>
                  <a:pt x="4703" y="2708"/>
                  <a:pt x="4503" y="2647"/>
                  <a:pt x="4384" y="2527"/>
                </a:cubicBezTo>
                <a:cubicBezTo>
                  <a:pt x="4344" y="2587"/>
                  <a:pt x="4543" y="2708"/>
                  <a:pt x="4623" y="2768"/>
                </a:cubicBezTo>
                <a:cubicBezTo>
                  <a:pt x="4623" y="2768"/>
                  <a:pt x="4623" y="2768"/>
                  <a:pt x="4623" y="2768"/>
                </a:cubicBezTo>
                <a:cubicBezTo>
                  <a:pt x="4583" y="2828"/>
                  <a:pt x="4503" y="2828"/>
                  <a:pt x="4224" y="2708"/>
                </a:cubicBezTo>
                <a:cubicBezTo>
                  <a:pt x="4304" y="2768"/>
                  <a:pt x="4304" y="2888"/>
                  <a:pt x="4463" y="2948"/>
                </a:cubicBezTo>
                <a:cubicBezTo>
                  <a:pt x="4543" y="2948"/>
                  <a:pt x="4424" y="2828"/>
                  <a:pt x="4623" y="2948"/>
                </a:cubicBezTo>
                <a:cubicBezTo>
                  <a:pt x="4782" y="3008"/>
                  <a:pt x="4742" y="3069"/>
                  <a:pt x="4862" y="3129"/>
                </a:cubicBezTo>
                <a:cubicBezTo>
                  <a:pt x="4862" y="3249"/>
                  <a:pt x="4663" y="3189"/>
                  <a:pt x="4663" y="3189"/>
                </a:cubicBezTo>
                <a:cubicBezTo>
                  <a:pt x="4304" y="3069"/>
                  <a:pt x="4663" y="3249"/>
                  <a:pt x="4623" y="3249"/>
                </a:cubicBezTo>
                <a:cubicBezTo>
                  <a:pt x="4663" y="3249"/>
                  <a:pt x="4623" y="3249"/>
                  <a:pt x="4583" y="3309"/>
                </a:cubicBezTo>
                <a:cubicBezTo>
                  <a:pt x="4583" y="3309"/>
                  <a:pt x="4543" y="3309"/>
                  <a:pt x="4503" y="3309"/>
                </a:cubicBezTo>
                <a:cubicBezTo>
                  <a:pt x="4463" y="3249"/>
                  <a:pt x="4384" y="3189"/>
                  <a:pt x="4304" y="3129"/>
                </a:cubicBezTo>
                <a:cubicBezTo>
                  <a:pt x="4224" y="3069"/>
                  <a:pt x="4145" y="3008"/>
                  <a:pt x="4065" y="2948"/>
                </a:cubicBezTo>
                <a:cubicBezTo>
                  <a:pt x="3906" y="2768"/>
                  <a:pt x="3587" y="2587"/>
                  <a:pt x="3268" y="2347"/>
                </a:cubicBezTo>
                <a:cubicBezTo>
                  <a:pt x="3547" y="2587"/>
                  <a:pt x="3706" y="2768"/>
                  <a:pt x="4025" y="2948"/>
                </a:cubicBezTo>
                <a:cubicBezTo>
                  <a:pt x="4105" y="3008"/>
                  <a:pt x="4185" y="3069"/>
                  <a:pt x="4304" y="3129"/>
                </a:cubicBezTo>
                <a:cubicBezTo>
                  <a:pt x="4344" y="3249"/>
                  <a:pt x="4424" y="3309"/>
                  <a:pt x="4503" y="3369"/>
                </a:cubicBezTo>
                <a:cubicBezTo>
                  <a:pt x="4424" y="3369"/>
                  <a:pt x="4503" y="3430"/>
                  <a:pt x="4463" y="3430"/>
                </a:cubicBezTo>
                <a:cubicBezTo>
                  <a:pt x="4304" y="3430"/>
                  <a:pt x="4224" y="3369"/>
                  <a:pt x="4145" y="3309"/>
                </a:cubicBezTo>
                <a:cubicBezTo>
                  <a:pt x="3706" y="2948"/>
                  <a:pt x="3268" y="2527"/>
                  <a:pt x="2830" y="2166"/>
                </a:cubicBezTo>
                <a:cubicBezTo>
                  <a:pt x="2790" y="2166"/>
                  <a:pt x="2750" y="2106"/>
                  <a:pt x="2670" y="2106"/>
                </a:cubicBezTo>
                <a:cubicBezTo>
                  <a:pt x="2630" y="1986"/>
                  <a:pt x="2511" y="1925"/>
                  <a:pt x="2391" y="1865"/>
                </a:cubicBezTo>
                <a:cubicBezTo>
                  <a:pt x="2391" y="1805"/>
                  <a:pt x="2391" y="1805"/>
                  <a:pt x="2391" y="1805"/>
                </a:cubicBezTo>
                <a:cubicBezTo>
                  <a:pt x="2391" y="1805"/>
                  <a:pt x="2351" y="1805"/>
                  <a:pt x="2351" y="1745"/>
                </a:cubicBezTo>
                <a:cubicBezTo>
                  <a:pt x="2272" y="1685"/>
                  <a:pt x="2192" y="1625"/>
                  <a:pt x="2072" y="1504"/>
                </a:cubicBezTo>
                <a:cubicBezTo>
                  <a:pt x="2032" y="1444"/>
                  <a:pt x="2032" y="1384"/>
                  <a:pt x="1754" y="1203"/>
                </a:cubicBezTo>
                <a:cubicBezTo>
                  <a:pt x="1475" y="1083"/>
                  <a:pt x="1355" y="903"/>
                  <a:pt x="1395" y="782"/>
                </a:cubicBezTo>
                <a:cubicBezTo>
                  <a:pt x="1395" y="722"/>
                  <a:pt x="1475" y="722"/>
                  <a:pt x="1435" y="662"/>
                </a:cubicBezTo>
                <a:cubicBezTo>
                  <a:pt x="1315" y="662"/>
                  <a:pt x="1196" y="602"/>
                  <a:pt x="1076" y="602"/>
                </a:cubicBezTo>
                <a:cubicBezTo>
                  <a:pt x="996" y="542"/>
                  <a:pt x="956" y="481"/>
                  <a:pt x="917" y="481"/>
                </a:cubicBezTo>
                <a:cubicBezTo>
                  <a:pt x="917" y="421"/>
                  <a:pt x="877" y="421"/>
                  <a:pt x="877" y="421"/>
                </a:cubicBezTo>
                <a:cubicBezTo>
                  <a:pt x="757" y="301"/>
                  <a:pt x="677" y="241"/>
                  <a:pt x="558" y="120"/>
                </a:cubicBezTo>
                <a:cubicBezTo>
                  <a:pt x="518" y="120"/>
                  <a:pt x="478" y="60"/>
                  <a:pt x="359" y="0"/>
                </a:cubicBezTo>
                <a:cubicBezTo>
                  <a:pt x="359" y="60"/>
                  <a:pt x="438" y="120"/>
                  <a:pt x="518" y="120"/>
                </a:cubicBezTo>
                <a:cubicBezTo>
                  <a:pt x="518" y="181"/>
                  <a:pt x="518" y="181"/>
                  <a:pt x="518" y="181"/>
                </a:cubicBezTo>
                <a:cubicBezTo>
                  <a:pt x="518" y="181"/>
                  <a:pt x="478" y="181"/>
                  <a:pt x="478" y="181"/>
                </a:cubicBezTo>
                <a:cubicBezTo>
                  <a:pt x="438" y="181"/>
                  <a:pt x="438" y="181"/>
                  <a:pt x="438" y="181"/>
                </a:cubicBezTo>
                <a:cubicBezTo>
                  <a:pt x="359" y="120"/>
                  <a:pt x="359" y="60"/>
                  <a:pt x="199" y="0"/>
                </a:cubicBezTo>
                <a:cubicBezTo>
                  <a:pt x="199" y="0"/>
                  <a:pt x="279" y="60"/>
                  <a:pt x="399" y="181"/>
                </a:cubicBezTo>
                <a:cubicBezTo>
                  <a:pt x="438" y="181"/>
                  <a:pt x="478" y="241"/>
                  <a:pt x="558" y="301"/>
                </a:cubicBezTo>
                <a:cubicBezTo>
                  <a:pt x="518" y="301"/>
                  <a:pt x="638" y="361"/>
                  <a:pt x="677" y="421"/>
                </a:cubicBezTo>
                <a:cubicBezTo>
                  <a:pt x="677" y="421"/>
                  <a:pt x="677" y="481"/>
                  <a:pt x="717" y="481"/>
                </a:cubicBezTo>
                <a:cubicBezTo>
                  <a:pt x="837" y="542"/>
                  <a:pt x="877" y="662"/>
                  <a:pt x="996" y="722"/>
                </a:cubicBezTo>
                <a:cubicBezTo>
                  <a:pt x="996" y="782"/>
                  <a:pt x="1116" y="842"/>
                  <a:pt x="1196" y="903"/>
                </a:cubicBezTo>
                <a:cubicBezTo>
                  <a:pt x="1235" y="963"/>
                  <a:pt x="1315" y="1023"/>
                  <a:pt x="1315" y="1083"/>
                </a:cubicBezTo>
                <a:cubicBezTo>
                  <a:pt x="1315" y="1083"/>
                  <a:pt x="1315" y="1083"/>
                  <a:pt x="1315" y="1083"/>
                </a:cubicBezTo>
                <a:cubicBezTo>
                  <a:pt x="1275" y="1083"/>
                  <a:pt x="1235" y="1083"/>
                  <a:pt x="1275" y="1083"/>
                </a:cubicBezTo>
                <a:cubicBezTo>
                  <a:pt x="1315" y="1143"/>
                  <a:pt x="1395" y="1143"/>
                  <a:pt x="1435" y="1143"/>
                </a:cubicBezTo>
                <a:cubicBezTo>
                  <a:pt x="1674" y="1324"/>
                  <a:pt x="1634" y="1384"/>
                  <a:pt x="1833" y="1564"/>
                </a:cubicBezTo>
                <a:cubicBezTo>
                  <a:pt x="1873" y="1625"/>
                  <a:pt x="2032" y="1685"/>
                  <a:pt x="2032" y="1745"/>
                </a:cubicBezTo>
                <a:cubicBezTo>
                  <a:pt x="1674" y="1504"/>
                  <a:pt x="1355" y="1264"/>
                  <a:pt x="1116" y="1083"/>
                </a:cubicBezTo>
                <a:cubicBezTo>
                  <a:pt x="1116" y="1023"/>
                  <a:pt x="1116" y="1023"/>
                  <a:pt x="1036" y="963"/>
                </a:cubicBezTo>
                <a:cubicBezTo>
                  <a:pt x="956" y="903"/>
                  <a:pt x="877" y="842"/>
                  <a:pt x="757" y="782"/>
                </a:cubicBezTo>
                <a:cubicBezTo>
                  <a:pt x="797" y="842"/>
                  <a:pt x="837" y="903"/>
                  <a:pt x="917" y="963"/>
                </a:cubicBezTo>
                <a:cubicBezTo>
                  <a:pt x="956" y="963"/>
                  <a:pt x="996" y="1023"/>
                  <a:pt x="1036" y="1023"/>
                </a:cubicBezTo>
                <a:cubicBezTo>
                  <a:pt x="1036" y="1083"/>
                  <a:pt x="1156" y="1143"/>
                  <a:pt x="1156" y="1203"/>
                </a:cubicBezTo>
                <a:cubicBezTo>
                  <a:pt x="1116" y="1143"/>
                  <a:pt x="1076" y="1143"/>
                  <a:pt x="996" y="1083"/>
                </a:cubicBezTo>
                <a:cubicBezTo>
                  <a:pt x="917" y="1083"/>
                  <a:pt x="996" y="1143"/>
                  <a:pt x="1036" y="1203"/>
                </a:cubicBezTo>
                <a:cubicBezTo>
                  <a:pt x="1116" y="1264"/>
                  <a:pt x="1235" y="1324"/>
                  <a:pt x="1395" y="1384"/>
                </a:cubicBezTo>
                <a:cubicBezTo>
                  <a:pt x="1475" y="1504"/>
                  <a:pt x="1634" y="1685"/>
                  <a:pt x="1833" y="1805"/>
                </a:cubicBezTo>
                <a:cubicBezTo>
                  <a:pt x="1993" y="1925"/>
                  <a:pt x="1714" y="1865"/>
                  <a:pt x="1714" y="1986"/>
                </a:cubicBezTo>
                <a:cubicBezTo>
                  <a:pt x="1674" y="1986"/>
                  <a:pt x="1634" y="1986"/>
                  <a:pt x="1554" y="1925"/>
                </a:cubicBezTo>
                <a:cubicBezTo>
                  <a:pt x="1395" y="1805"/>
                  <a:pt x="1235" y="1685"/>
                  <a:pt x="1156" y="1564"/>
                </a:cubicBezTo>
                <a:cubicBezTo>
                  <a:pt x="1235" y="1504"/>
                  <a:pt x="1315" y="1625"/>
                  <a:pt x="1395" y="1625"/>
                </a:cubicBezTo>
                <a:cubicBezTo>
                  <a:pt x="1315" y="1564"/>
                  <a:pt x="1275" y="1444"/>
                  <a:pt x="1116" y="1444"/>
                </a:cubicBezTo>
                <a:cubicBezTo>
                  <a:pt x="996" y="1384"/>
                  <a:pt x="1116" y="1504"/>
                  <a:pt x="1076" y="1504"/>
                </a:cubicBezTo>
                <a:cubicBezTo>
                  <a:pt x="877" y="1444"/>
                  <a:pt x="877" y="1504"/>
                  <a:pt x="956" y="1564"/>
                </a:cubicBezTo>
                <a:cubicBezTo>
                  <a:pt x="1116" y="1685"/>
                  <a:pt x="1275" y="1805"/>
                  <a:pt x="1435" y="1925"/>
                </a:cubicBezTo>
                <a:cubicBezTo>
                  <a:pt x="1475" y="1986"/>
                  <a:pt x="1634" y="2046"/>
                  <a:pt x="1594" y="2106"/>
                </a:cubicBezTo>
                <a:cubicBezTo>
                  <a:pt x="1435" y="2046"/>
                  <a:pt x="1594" y="2166"/>
                  <a:pt x="1554" y="2166"/>
                </a:cubicBezTo>
                <a:cubicBezTo>
                  <a:pt x="1435" y="2166"/>
                  <a:pt x="1395" y="2106"/>
                  <a:pt x="1315" y="2106"/>
                </a:cubicBezTo>
                <a:cubicBezTo>
                  <a:pt x="1076" y="1986"/>
                  <a:pt x="1036" y="1865"/>
                  <a:pt x="757" y="1745"/>
                </a:cubicBezTo>
                <a:cubicBezTo>
                  <a:pt x="797" y="1805"/>
                  <a:pt x="996" y="1865"/>
                  <a:pt x="996" y="1925"/>
                </a:cubicBezTo>
                <a:cubicBezTo>
                  <a:pt x="996" y="2046"/>
                  <a:pt x="1395" y="2226"/>
                  <a:pt x="1275" y="2286"/>
                </a:cubicBezTo>
                <a:cubicBezTo>
                  <a:pt x="1235" y="2286"/>
                  <a:pt x="1196" y="2226"/>
                  <a:pt x="1156" y="2226"/>
                </a:cubicBezTo>
                <a:cubicBezTo>
                  <a:pt x="1156" y="2106"/>
                  <a:pt x="837" y="1986"/>
                  <a:pt x="717" y="1865"/>
                </a:cubicBezTo>
                <a:cubicBezTo>
                  <a:pt x="757" y="1986"/>
                  <a:pt x="837" y="2046"/>
                  <a:pt x="996" y="2166"/>
                </a:cubicBezTo>
                <a:cubicBezTo>
                  <a:pt x="1156" y="2286"/>
                  <a:pt x="1355" y="2407"/>
                  <a:pt x="1514" y="2587"/>
                </a:cubicBezTo>
                <a:cubicBezTo>
                  <a:pt x="1315" y="2467"/>
                  <a:pt x="1156" y="2407"/>
                  <a:pt x="956" y="2286"/>
                </a:cubicBezTo>
                <a:cubicBezTo>
                  <a:pt x="956" y="2226"/>
                  <a:pt x="917" y="2166"/>
                  <a:pt x="837" y="2106"/>
                </a:cubicBezTo>
                <a:cubicBezTo>
                  <a:pt x="757" y="2106"/>
                  <a:pt x="757" y="2166"/>
                  <a:pt x="837" y="2226"/>
                </a:cubicBezTo>
                <a:cubicBezTo>
                  <a:pt x="877" y="2286"/>
                  <a:pt x="877" y="2286"/>
                  <a:pt x="877" y="2286"/>
                </a:cubicBezTo>
                <a:cubicBezTo>
                  <a:pt x="1116" y="2647"/>
                  <a:pt x="1395" y="2948"/>
                  <a:pt x="1754" y="3309"/>
                </a:cubicBezTo>
                <a:cubicBezTo>
                  <a:pt x="1714" y="3309"/>
                  <a:pt x="1714" y="3309"/>
                  <a:pt x="1674" y="3249"/>
                </a:cubicBezTo>
                <a:cubicBezTo>
                  <a:pt x="1355" y="3008"/>
                  <a:pt x="996" y="2708"/>
                  <a:pt x="677" y="2407"/>
                </a:cubicBezTo>
                <a:cubicBezTo>
                  <a:pt x="478" y="2226"/>
                  <a:pt x="239" y="2046"/>
                  <a:pt x="0" y="1865"/>
                </a:cubicBezTo>
                <a:cubicBezTo>
                  <a:pt x="0" y="5054"/>
                  <a:pt x="0" y="5054"/>
                  <a:pt x="0" y="5054"/>
                </a:cubicBezTo>
                <a:cubicBezTo>
                  <a:pt x="0" y="5054"/>
                  <a:pt x="40" y="5114"/>
                  <a:pt x="40" y="5114"/>
                </a:cubicBezTo>
                <a:cubicBezTo>
                  <a:pt x="80" y="5174"/>
                  <a:pt x="120" y="5174"/>
                  <a:pt x="159" y="5235"/>
                </a:cubicBezTo>
                <a:cubicBezTo>
                  <a:pt x="159" y="5235"/>
                  <a:pt x="199" y="5295"/>
                  <a:pt x="239" y="5295"/>
                </a:cubicBezTo>
                <a:cubicBezTo>
                  <a:pt x="159" y="5295"/>
                  <a:pt x="80" y="5295"/>
                  <a:pt x="0" y="5295"/>
                </a:cubicBezTo>
                <a:cubicBezTo>
                  <a:pt x="0" y="6438"/>
                  <a:pt x="0" y="6438"/>
                  <a:pt x="0" y="6438"/>
                </a:cubicBezTo>
                <a:cubicBezTo>
                  <a:pt x="0" y="6438"/>
                  <a:pt x="0" y="6438"/>
                  <a:pt x="40" y="6438"/>
                </a:cubicBezTo>
                <a:cubicBezTo>
                  <a:pt x="40" y="6498"/>
                  <a:pt x="40" y="6498"/>
                  <a:pt x="80" y="6558"/>
                </a:cubicBezTo>
                <a:cubicBezTo>
                  <a:pt x="40" y="6558"/>
                  <a:pt x="40" y="6558"/>
                  <a:pt x="0" y="6558"/>
                </a:cubicBezTo>
                <a:cubicBezTo>
                  <a:pt x="0" y="6558"/>
                  <a:pt x="0" y="6558"/>
                  <a:pt x="0" y="6498"/>
                </a:cubicBezTo>
                <a:cubicBezTo>
                  <a:pt x="0" y="7581"/>
                  <a:pt x="0" y="7581"/>
                  <a:pt x="0" y="758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40" y="13237"/>
                  <a:pt x="80" y="1323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80" y="13297"/>
                  <a:pt x="4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778"/>
                  <a:pt x="0" y="13778"/>
                  <a:pt x="0" y="13778"/>
                </a:cubicBezTo>
                <a:cubicBezTo>
                  <a:pt x="518" y="13778"/>
                  <a:pt x="518" y="13778"/>
                  <a:pt x="518" y="13778"/>
                </a:cubicBezTo>
                <a:cubicBezTo>
                  <a:pt x="717" y="13899"/>
                  <a:pt x="917" y="14079"/>
                  <a:pt x="1116" y="14199"/>
                </a:cubicBezTo>
                <a:cubicBezTo>
                  <a:pt x="1674" y="14621"/>
                  <a:pt x="2272" y="14982"/>
                  <a:pt x="2790" y="15403"/>
                </a:cubicBezTo>
                <a:cubicBezTo>
                  <a:pt x="2790" y="15403"/>
                  <a:pt x="2790" y="15403"/>
                  <a:pt x="2790" y="15403"/>
                </a:cubicBezTo>
                <a:cubicBezTo>
                  <a:pt x="2869" y="15463"/>
                  <a:pt x="2909" y="15523"/>
                  <a:pt x="3029" y="15523"/>
                </a:cubicBezTo>
                <a:cubicBezTo>
                  <a:pt x="3108" y="15583"/>
                  <a:pt x="3148" y="15643"/>
                  <a:pt x="3228" y="15704"/>
                </a:cubicBezTo>
                <a:cubicBezTo>
                  <a:pt x="3188" y="15643"/>
                  <a:pt x="3069" y="15583"/>
                  <a:pt x="3069" y="15523"/>
                </a:cubicBezTo>
                <a:cubicBezTo>
                  <a:pt x="3029" y="15523"/>
                  <a:pt x="2989" y="15463"/>
                  <a:pt x="2989" y="15463"/>
                </a:cubicBezTo>
                <a:cubicBezTo>
                  <a:pt x="2949" y="15403"/>
                  <a:pt x="2869" y="15403"/>
                  <a:pt x="2869" y="15343"/>
                </a:cubicBezTo>
                <a:cubicBezTo>
                  <a:pt x="2949" y="15343"/>
                  <a:pt x="2790" y="15282"/>
                  <a:pt x="2830" y="15282"/>
                </a:cubicBezTo>
                <a:cubicBezTo>
                  <a:pt x="2869" y="15282"/>
                  <a:pt x="2909" y="15282"/>
                  <a:pt x="2909" y="15282"/>
                </a:cubicBezTo>
                <a:cubicBezTo>
                  <a:pt x="2909" y="15282"/>
                  <a:pt x="2830" y="15222"/>
                  <a:pt x="2790" y="15222"/>
                </a:cubicBezTo>
                <a:cubicBezTo>
                  <a:pt x="2750" y="15162"/>
                  <a:pt x="2670" y="15162"/>
                  <a:pt x="2670" y="15102"/>
                </a:cubicBezTo>
                <a:cubicBezTo>
                  <a:pt x="2710" y="15162"/>
                  <a:pt x="2790" y="15162"/>
                  <a:pt x="2830" y="15222"/>
                </a:cubicBezTo>
                <a:cubicBezTo>
                  <a:pt x="2869" y="15222"/>
                  <a:pt x="2869" y="15222"/>
                  <a:pt x="2869" y="15222"/>
                </a:cubicBezTo>
                <a:cubicBezTo>
                  <a:pt x="2790" y="15162"/>
                  <a:pt x="2750" y="15102"/>
                  <a:pt x="2670" y="15102"/>
                </a:cubicBezTo>
                <a:cubicBezTo>
                  <a:pt x="2630" y="15042"/>
                  <a:pt x="2590" y="14982"/>
                  <a:pt x="2511" y="14982"/>
                </a:cubicBezTo>
                <a:cubicBezTo>
                  <a:pt x="2511" y="14921"/>
                  <a:pt x="2551" y="14921"/>
                  <a:pt x="2551" y="14921"/>
                </a:cubicBezTo>
                <a:cubicBezTo>
                  <a:pt x="2630" y="14982"/>
                  <a:pt x="2710" y="15042"/>
                  <a:pt x="2790" y="15102"/>
                </a:cubicBezTo>
                <a:cubicBezTo>
                  <a:pt x="2949" y="15222"/>
                  <a:pt x="3148" y="15343"/>
                  <a:pt x="3348" y="15523"/>
                </a:cubicBezTo>
                <a:cubicBezTo>
                  <a:pt x="3348" y="15523"/>
                  <a:pt x="3387" y="15523"/>
                  <a:pt x="3387" y="15523"/>
                </a:cubicBezTo>
                <a:cubicBezTo>
                  <a:pt x="3427" y="15583"/>
                  <a:pt x="3507" y="15583"/>
                  <a:pt x="3547" y="15643"/>
                </a:cubicBezTo>
                <a:cubicBezTo>
                  <a:pt x="3587" y="15643"/>
                  <a:pt x="3627" y="15704"/>
                  <a:pt x="3706" y="15704"/>
                </a:cubicBezTo>
                <a:cubicBezTo>
                  <a:pt x="3786" y="15764"/>
                  <a:pt x="3826" y="15824"/>
                  <a:pt x="3945" y="15884"/>
                </a:cubicBezTo>
                <a:cubicBezTo>
                  <a:pt x="3945" y="15824"/>
                  <a:pt x="3866" y="15764"/>
                  <a:pt x="3746" y="15704"/>
                </a:cubicBezTo>
                <a:cubicBezTo>
                  <a:pt x="3587" y="15523"/>
                  <a:pt x="3427" y="15463"/>
                  <a:pt x="3268" y="15403"/>
                </a:cubicBezTo>
                <a:cubicBezTo>
                  <a:pt x="3069" y="15282"/>
                  <a:pt x="2909" y="15162"/>
                  <a:pt x="2710" y="15042"/>
                </a:cubicBezTo>
                <a:cubicBezTo>
                  <a:pt x="2590" y="14921"/>
                  <a:pt x="2431" y="14861"/>
                  <a:pt x="2311" y="14741"/>
                </a:cubicBezTo>
                <a:cubicBezTo>
                  <a:pt x="2232" y="14681"/>
                  <a:pt x="2152" y="14621"/>
                  <a:pt x="2072" y="14560"/>
                </a:cubicBezTo>
                <a:cubicBezTo>
                  <a:pt x="2032" y="14500"/>
                  <a:pt x="1953" y="14440"/>
                  <a:pt x="1913" y="14440"/>
                </a:cubicBezTo>
                <a:cubicBezTo>
                  <a:pt x="1993" y="14440"/>
                  <a:pt x="2032" y="14500"/>
                  <a:pt x="2112" y="14560"/>
                </a:cubicBezTo>
                <a:cubicBezTo>
                  <a:pt x="2112" y="14560"/>
                  <a:pt x="2152" y="14560"/>
                  <a:pt x="2192" y="14560"/>
                </a:cubicBezTo>
                <a:cubicBezTo>
                  <a:pt x="2192" y="14560"/>
                  <a:pt x="2192" y="14560"/>
                  <a:pt x="2192" y="14560"/>
                </a:cubicBezTo>
                <a:cubicBezTo>
                  <a:pt x="2192" y="14560"/>
                  <a:pt x="2112" y="14500"/>
                  <a:pt x="2032" y="14440"/>
                </a:cubicBezTo>
                <a:cubicBezTo>
                  <a:pt x="2032" y="14440"/>
                  <a:pt x="1993" y="14440"/>
                  <a:pt x="1993" y="14380"/>
                </a:cubicBezTo>
                <a:cubicBezTo>
                  <a:pt x="1913" y="14380"/>
                  <a:pt x="1873" y="14320"/>
                  <a:pt x="1833" y="14260"/>
                </a:cubicBezTo>
                <a:cubicBezTo>
                  <a:pt x="1754" y="14260"/>
                  <a:pt x="1714" y="14260"/>
                  <a:pt x="1634" y="14199"/>
                </a:cubicBezTo>
                <a:cubicBezTo>
                  <a:pt x="1634" y="14199"/>
                  <a:pt x="1634" y="14139"/>
                  <a:pt x="1634" y="14139"/>
                </a:cubicBezTo>
                <a:cubicBezTo>
                  <a:pt x="1554" y="14079"/>
                  <a:pt x="1514" y="14019"/>
                  <a:pt x="1395" y="14019"/>
                </a:cubicBezTo>
                <a:cubicBezTo>
                  <a:pt x="1315" y="13959"/>
                  <a:pt x="1235" y="13838"/>
                  <a:pt x="1116" y="13778"/>
                </a:cubicBezTo>
                <a:cubicBezTo>
                  <a:pt x="1116" y="13778"/>
                  <a:pt x="1116" y="13778"/>
                  <a:pt x="1116" y="13778"/>
                </a:cubicBezTo>
                <a:cubicBezTo>
                  <a:pt x="1315" y="13778"/>
                  <a:pt x="1315" y="13778"/>
                  <a:pt x="1315" y="13778"/>
                </a:cubicBezTo>
                <a:cubicBezTo>
                  <a:pt x="1634" y="14019"/>
                  <a:pt x="1953" y="14199"/>
                  <a:pt x="2272" y="14440"/>
                </a:cubicBezTo>
                <a:cubicBezTo>
                  <a:pt x="2311" y="14440"/>
                  <a:pt x="2351" y="14440"/>
                  <a:pt x="2391" y="14500"/>
                </a:cubicBezTo>
                <a:cubicBezTo>
                  <a:pt x="2511" y="14560"/>
                  <a:pt x="2630" y="14681"/>
                  <a:pt x="2750" y="14741"/>
                </a:cubicBezTo>
                <a:cubicBezTo>
                  <a:pt x="2790" y="14801"/>
                  <a:pt x="2830" y="14801"/>
                  <a:pt x="2830" y="14801"/>
                </a:cubicBezTo>
                <a:cubicBezTo>
                  <a:pt x="2869" y="14801"/>
                  <a:pt x="2909" y="14801"/>
                  <a:pt x="2949" y="14801"/>
                </a:cubicBezTo>
                <a:cubicBezTo>
                  <a:pt x="3467" y="15162"/>
                  <a:pt x="3906" y="15583"/>
                  <a:pt x="4463" y="15944"/>
                </a:cubicBezTo>
                <a:cubicBezTo>
                  <a:pt x="4463" y="16004"/>
                  <a:pt x="4543" y="16065"/>
                  <a:pt x="4623" y="16125"/>
                </a:cubicBezTo>
                <a:cubicBezTo>
                  <a:pt x="4663" y="16125"/>
                  <a:pt x="4663" y="16185"/>
                  <a:pt x="4822" y="16185"/>
                </a:cubicBezTo>
                <a:cubicBezTo>
                  <a:pt x="4862" y="16185"/>
                  <a:pt x="4942" y="16245"/>
                  <a:pt x="4982" y="16305"/>
                </a:cubicBezTo>
                <a:cubicBezTo>
                  <a:pt x="5181" y="16426"/>
                  <a:pt x="5300" y="16546"/>
                  <a:pt x="5539" y="16666"/>
                </a:cubicBezTo>
                <a:cubicBezTo>
                  <a:pt x="5460" y="16606"/>
                  <a:pt x="5300" y="16486"/>
                  <a:pt x="5300" y="16426"/>
                </a:cubicBezTo>
                <a:cubicBezTo>
                  <a:pt x="5699" y="16666"/>
                  <a:pt x="6058" y="16907"/>
                  <a:pt x="6376" y="17208"/>
                </a:cubicBezTo>
                <a:cubicBezTo>
                  <a:pt x="6456" y="17268"/>
                  <a:pt x="6536" y="17328"/>
                  <a:pt x="6695" y="17388"/>
                </a:cubicBezTo>
                <a:cubicBezTo>
                  <a:pt x="6695" y="17388"/>
                  <a:pt x="6735" y="17448"/>
                  <a:pt x="6735" y="17448"/>
                </a:cubicBezTo>
                <a:cubicBezTo>
                  <a:pt x="6815" y="17509"/>
                  <a:pt x="7014" y="17629"/>
                  <a:pt x="709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094" y="17749"/>
                </a:cubicBezTo>
                <a:cubicBezTo>
                  <a:pt x="7213" y="17870"/>
                  <a:pt x="7413" y="17990"/>
                  <a:pt x="7572" y="18110"/>
                </a:cubicBezTo>
                <a:cubicBezTo>
                  <a:pt x="7771" y="18231"/>
                  <a:pt x="7970" y="18411"/>
                  <a:pt x="8050" y="18531"/>
                </a:cubicBezTo>
                <a:cubicBezTo>
                  <a:pt x="8090" y="18592"/>
                  <a:pt x="8130" y="18592"/>
                  <a:pt x="8130" y="18592"/>
                </a:cubicBezTo>
                <a:cubicBezTo>
                  <a:pt x="8289" y="18712"/>
                  <a:pt x="8528" y="18892"/>
                  <a:pt x="8688" y="19013"/>
                </a:cubicBezTo>
                <a:cubicBezTo>
                  <a:pt x="8728" y="19073"/>
                  <a:pt x="8807" y="19133"/>
                  <a:pt x="8927" y="19133"/>
                </a:cubicBezTo>
                <a:cubicBezTo>
                  <a:pt x="8967" y="19133"/>
                  <a:pt x="9007" y="19193"/>
                  <a:pt x="9086" y="19253"/>
                </a:cubicBezTo>
                <a:cubicBezTo>
                  <a:pt x="9086" y="19253"/>
                  <a:pt x="9126" y="19253"/>
                  <a:pt x="9126" y="19253"/>
                </a:cubicBezTo>
                <a:cubicBezTo>
                  <a:pt x="9126" y="19253"/>
                  <a:pt x="9126" y="19253"/>
                  <a:pt x="9126" y="19253"/>
                </a:cubicBezTo>
                <a:cubicBezTo>
                  <a:pt x="9007" y="19073"/>
                  <a:pt x="8807" y="18953"/>
                  <a:pt x="8608" y="18832"/>
                </a:cubicBezTo>
                <a:cubicBezTo>
                  <a:pt x="8528" y="18772"/>
                  <a:pt x="8409" y="18712"/>
                  <a:pt x="8409" y="18652"/>
                </a:cubicBezTo>
                <a:cubicBezTo>
                  <a:pt x="8130" y="18592"/>
                  <a:pt x="8329" y="18531"/>
                  <a:pt x="8130" y="18411"/>
                </a:cubicBezTo>
                <a:cubicBezTo>
                  <a:pt x="8130" y="18411"/>
                  <a:pt x="8130" y="18411"/>
                  <a:pt x="8130" y="18411"/>
                </a:cubicBezTo>
                <a:cubicBezTo>
                  <a:pt x="8090" y="18351"/>
                  <a:pt x="8090" y="18291"/>
                  <a:pt x="7970" y="18231"/>
                </a:cubicBezTo>
                <a:cubicBezTo>
                  <a:pt x="7851" y="18170"/>
                  <a:pt x="7692" y="18050"/>
                  <a:pt x="7612" y="17990"/>
                </a:cubicBezTo>
                <a:cubicBezTo>
                  <a:pt x="7532" y="17870"/>
                  <a:pt x="7492" y="17930"/>
                  <a:pt x="7413" y="17930"/>
                </a:cubicBezTo>
                <a:cubicBezTo>
                  <a:pt x="7413" y="17870"/>
                  <a:pt x="7492" y="17870"/>
                  <a:pt x="7373" y="17809"/>
                </a:cubicBezTo>
                <a:cubicBezTo>
                  <a:pt x="7373" y="17749"/>
                  <a:pt x="7213" y="17689"/>
                  <a:pt x="7213" y="17629"/>
                </a:cubicBezTo>
                <a:cubicBezTo>
                  <a:pt x="7213" y="17629"/>
                  <a:pt x="7253" y="17629"/>
                  <a:pt x="7253" y="17629"/>
                </a:cubicBezTo>
                <a:cubicBezTo>
                  <a:pt x="7333" y="17629"/>
                  <a:pt x="7293" y="17629"/>
                  <a:pt x="7293" y="17569"/>
                </a:cubicBezTo>
                <a:cubicBezTo>
                  <a:pt x="7452" y="17629"/>
                  <a:pt x="7572" y="17749"/>
                  <a:pt x="7572" y="17749"/>
                </a:cubicBezTo>
                <a:cubicBezTo>
                  <a:pt x="7572" y="17870"/>
                  <a:pt x="7652" y="17870"/>
                  <a:pt x="7811" y="17930"/>
                </a:cubicBezTo>
                <a:cubicBezTo>
                  <a:pt x="7891" y="17990"/>
                  <a:pt x="7970" y="18050"/>
                  <a:pt x="8010" y="18110"/>
                </a:cubicBezTo>
                <a:cubicBezTo>
                  <a:pt x="8050" y="18110"/>
                  <a:pt x="8130" y="18170"/>
                  <a:pt x="8210" y="18170"/>
                </a:cubicBezTo>
                <a:cubicBezTo>
                  <a:pt x="8210" y="18231"/>
                  <a:pt x="8210" y="18231"/>
                  <a:pt x="8249" y="18231"/>
                </a:cubicBezTo>
                <a:cubicBezTo>
                  <a:pt x="8369" y="18291"/>
                  <a:pt x="8528" y="1841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768" y="18592"/>
                  <a:pt x="8887" y="18652"/>
                  <a:pt x="8967" y="18712"/>
                </a:cubicBezTo>
                <a:cubicBezTo>
                  <a:pt x="9126" y="18772"/>
                  <a:pt x="9246" y="18892"/>
                  <a:pt x="9405" y="19013"/>
                </a:cubicBezTo>
                <a:cubicBezTo>
                  <a:pt x="9365" y="18892"/>
                  <a:pt x="8967" y="18712"/>
                  <a:pt x="9046" y="18652"/>
                </a:cubicBezTo>
                <a:cubicBezTo>
                  <a:pt x="9086" y="18652"/>
                  <a:pt x="9086" y="18592"/>
                  <a:pt x="9086" y="18592"/>
                </a:cubicBezTo>
                <a:cubicBezTo>
                  <a:pt x="9086" y="18592"/>
                  <a:pt x="9086" y="18531"/>
                  <a:pt x="9046" y="18531"/>
                </a:cubicBezTo>
                <a:cubicBezTo>
                  <a:pt x="8967" y="18531"/>
                  <a:pt x="8887" y="18471"/>
                  <a:pt x="8768" y="18411"/>
                </a:cubicBezTo>
                <a:cubicBezTo>
                  <a:pt x="8768" y="18411"/>
                  <a:pt x="8728" y="18351"/>
                  <a:pt x="8688" y="18351"/>
                </a:cubicBezTo>
                <a:cubicBezTo>
                  <a:pt x="8648" y="18351"/>
                  <a:pt x="8608" y="18291"/>
                  <a:pt x="8608" y="18291"/>
                </a:cubicBezTo>
                <a:cubicBezTo>
                  <a:pt x="8369" y="18110"/>
                  <a:pt x="8210" y="17930"/>
                  <a:pt x="8050" y="17809"/>
                </a:cubicBezTo>
                <a:cubicBezTo>
                  <a:pt x="8130" y="17809"/>
                  <a:pt x="8210" y="17870"/>
                  <a:pt x="8289" y="17930"/>
                </a:cubicBezTo>
                <a:cubicBezTo>
                  <a:pt x="8289" y="17870"/>
                  <a:pt x="8130" y="17809"/>
                  <a:pt x="8090" y="17749"/>
                </a:cubicBezTo>
                <a:cubicBezTo>
                  <a:pt x="8090" y="17749"/>
                  <a:pt x="8090" y="17749"/>
                  <a:pt x="8130" y="17749"/>
                </a:cubicBezTo>
                <a:cubicBezTo>
                  <a:pt x="8130" y="17749"/>
                  <a:pt x="8130" y="17749"/>
                  <a:pt x="8130" y="17749"/>
                </a:cubicBezTo>
                <a:cubicBezTo>
                  <a:pt x="8130" y="17749"/>
                  <a:pt x="8130" y="17689"/>
                  <a:pt x="8170" y="17749"/>
                </a:cubicBezTo>
                <a:cubicBezTo>
                  <a:pt x="8289" y="17809"/>
                  <a:pt x="8329" y="17809"/>
                  <a:pt x="8369" y="17809"/>
                </a:cubicBezTo>
                <a:cubicBezTo>
                  <a:pt x="8409" y="17749"/>
                  <a:pt x="8329" y="17749"/>
                  <a:pt x="8289" y="17689"/>
                </a:cubicBezTo>
                <a:cubicBezTo>
                  <a:pt x="8170" y="17629"/>
                  <a:pt x="8050" y="17569"/>
                  <a:pt x="8010" y="17509"/>
                </a:cubicBezTo>
                <a:cubicBezTo>
                  <a:pt x="7931" y="17388"/>
                  <a:pt x="7851" y="17388"/>
                  <a:pt x="7771" y="17388"/>
                </a:cubicBezTo>
                <a:cubicBezTo>
                  <a:pt x="7692" y="17328"/>
                  <a:pt x="7612" y="17268"/>
                  <a:pt x="7452" y="17148"/>
                </a:cubicBezTo>
                <a:cubicBezTo>
                  <a:pt x="7532" y="17268"/>
                  <a:pt x="7612" y="17328"/>
                  <a:pt x="7771" y="17388"/>
                </a:cubicBezTo>
                <a:cubicBezTo>
                  <a:pt x="7851" y="17448"/>
                  <a:pt x="7931" y="17509"/>
                  <a:pt x="8010" y="17569"/>
                </a:cubicBezTo>
                <a:cubicBezTo>
                  <a:pt x="8090" y="17629"/>
                  <a:pt x="8090" y="17689"/>
                  <a:pt x="8010" y="17689"/>
                </a:cubicBezTo>
                <a:cubicBezTo>
                  <a:pt x="7931" y="17629"/>
                  <a:pt x="7811" y="17509"/>
                  <a:pt x="7771" y="17629"/>
                </a:cubicBezTo>
                <a:cubicBezTo>
                  <a:pt x="7771" y="17569"/>
                  <a:pt x="7731" y="17569"/>
                  <a:pt x="7692" y="17569"/>
                </a:cubicBezTo>
                <a:cubicBezTo>
                  <a:pt x="7692" y="17509"/>
                  <a:pt x="7612" y="17448"/>
                  <a:pt x="7532" y="17448"/>
                </a:cubicBezTo>
                <a:cubicBezTo>
                  <a:pt x="7333" y="17268"/>
                  <a:pt x="7094" y="17087"/>
                  <a:pt x="6855" y="16907"/>
                </a:cubicBezTo>
                <a:cubicBezTo>
                  <a:pt x="6735" y="16787"/>
                  <a:pt x="6655" y="16666"/>
                  <a:pt x="6456" y="16546"/>
                </a:cubicBezTo>
                <a:cubicBezTo>
                  <a:pt x="6376" y="16426"/>
                  <a:pt x="6137" y="16305"/>
                  <a:pt x="6058" y="16185"/>
                </a:cubicBezTo>
                <a:cubicBezTo>
                  <a:pt x="6018" y="16185"/>
                  <a:pt x="5938" y="16125"/>
                  <a:pt x="5898" y="16065"/>
                </a:cubicBezTo>
                <a:cubicBezTo>
                  <a:pt x="5858" y="16004"/>
                  <a:pt x="5818" y="16004"/>
                  <a:pt x="5818" y="15944"/>
                </a:cubicBezTo>
                <a:cubicBezTo>
                  <a:pt x="5779" y="15944"/>
                  <a:pt x="5779" y="15884"/>
                  <a:pt x="5739" y="15884"/>
                </a:cubicBezTo>
                <a:cubicBezTo>
                  <a:pt x="5818" y="15944"/>
                  <a:pt x="5898" y="16004"/>
                  <a:pt x="5978" y="16065"/>
                </a:cubicBezTo>
                <a:cubicBezTo>
                  <a:pt x="6058" y="16065"/>
                  <a:pt x="6058" y="16125"/>
                  <a:pt x="6137" y="16125"/>
                </a:cubicBezTo>
                <a:cubicBezTo>
                  <a:pt x="6177" y="16185"/>
                  <a:pt x="6257" y="16185"/>
                  <a:pt x="6297" y="16245"/>
                </a:cubicBezTo>
                <a:cubicBezTo>
                  <a:pt x="6297" y="16185"/>
                  <a:pt x="6297" y="16185"/>
                  <a:pt x="6337" y="16185"/>
                </a:cubicBezTo>
                <a:cubicBezTo>
                  <a:pt x="6456" y="16245"/>
                  <a:pt x="6536" y="16365"/>
                  <a:pt x="6695" y="16426"/>
                </a:cubicBezTo>
                <a:cubicBezTo>
                  <a:pt x="6775" y="16486"/>
                  <a:pt x="6855" y="16546"/>
                  <a:pt x="6894" y="16606"/>
                </a:cubicBezTo>
                <a:cubicBezTo>
                  <a:pt x="6894" y="16606"/>
                  <a:pt x="6855" y="16606"/>
                  <a:pt x="6894" y="16666"/>
                </a:cubicBezTo>
                <a:cubicBezTo>
                  <a:pt x="6974" y="16666"/>
                  <a:pt x="6974" y="16666"/>
                  <a:pt x="7014" y="16666"/>
                </a:cubicBezTo>
                <a:cubicBezTo>
                  <a:pt x="7054" y="16666"/>
                  <a:pt x="7094" y="16726"/>
                  <a:pt x="7173" y="16787"/>
                </a:cubicBezTo>
                <a:cubicBezTo>
                  <a:pt x="7173" y="16787"/>
                  <a:pt x="7173" y="16787"/>
                  <a:pt x="7173" y="16787"/>
                </a:cubicBezTo>
                <a:cubicBezTo>
                  <a:pt x="7413" y="17027"/>
                  <a:pt x="7811" y="17268"/>
                  <a:pt x="8130" y="17509"/>
                </a:cubicBezTo>
                <a:cubicBezTo>
                  <a:pt x="8289" y="17629"/>
                  <a:pt x="8449" y="17809"/>
                  <a:pt x="8608" y="17930"/>
                </a:cubicBezTo>
                <a:cubicBezTo>
                  <a:pt x="8688" y="17990"/>
                  <a:pt x="8807" y="18110"/>
                  <a:pt x="8927" y="18170"/>
                </a:cubicBezTo>
                <a:cubicBezTo>
                  <a:pt x="8967" y="18231"/>
                  <a:pt x="8967" y="18291"/>
                  <a:pt x="9086" y="18291"/>
                </a:cubicBezTo>
                <a:cubicBezTo>
                  <a:pt x="9286" y="18351"/>
                  <a:pt x="9166" y="18231"/>
                  <a:pt x="9166" y="18231"/>
                </a:cubicBezTo>
                <a:cubicBezTo>
                  <a:pt x="9206" y="18231"/>
                  <a:pt x="9246" y="18291"/>
                  <a:pt x="9325" y="18291"/>
                </a:cubicBezTo>
                <a:cubicBezTo>
                  <a:pt x="9246" y="18231"/>
                  <a:pt x="9126" y="18110"/>
                  <a:pt x="9007" y="17990"/>
                </a:cubicBezTo>
                <a:cubicBezTo>
                  <a:pt x="9046" y="17990"/>
                  <a:pt x="9086" y="17990"/>
                  <a:pt x="9007" y="17930"/>
                </a:cubicBezTo>
                <a:cubicBezTo>
                  <a:pt x="8887" y="17870"/>
                  <a:pt x="8807" y="1780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768" y="17689"/>
                  <a:pt x="8568" y="17629"/>
                </a:cubicBezTo>
                <a:cubicBezTo>
                  <a:pt x="8528" y="17569"/>
                  <a:pt x="8449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728" y="17629"/>
                  <a:pt x="8887" y="17809"/>
                  <a:pt x="9166" y="17930"/>
                </a:cubicBezTo>
                <a:cubicBezTo>
                  <a:pt x="9206" y="17990"/>
                  <a:pt x="9246" y="17990"/>
                  <a:pt x="9286" y="18050"/>
                </a:cubicBezTo>
                <a:cubicBezTo>
                  <a:pt x="9405" y="18050"/>
                  <a:pt x="9246" y="17990"/>
                  <a:pt x="9246" y="17990"/>
                </a:cubicBezTo>
                <a:cubicBezTo>
                  <a:pt x="9286" y="17990"/>
                  <a:pt x="9325" y="17930"/>
                  <a:pt x="9365" y="17930"/>
                </a:cubicBezTo>
                <a:cubicBezTo>
                  <a:pt x="9525" y="18050"/>
                  <a:pt x="9604" y="18110"/>
                  <a:pt x="9724" y="18231"/>
                </a:cubicBezTo>
                <a:cubicBezTo>
                  <a:pt x="9804" y="18291"/>
                  <a:pt x="9883" y="18351"/>
                  <a:pt x="9963" y="18351"/>
                </a:cubicBezTo>
                <a:cubicBezTo>
                  <a:pt x="10083" y="18411"/>
                  <a:pt x="9844" y="18291"/>
                  <a:pt x="9804" y="18231"/>
                </a:cubicBezTo>
                <a:cubicBezTo>
                  <a:pt x="9804" y="18231"/>
                  <a:pt x="9804" y="18231"/>
                  <a:pt x="9804" y="18170"/>
                </a:cubicBezTo>
                <a:cubicBezTo>
                  <a:pt x="9804" y="18170"/>
                  <a:pt x="9804" y="18170"/>
                  <a:pt x="9804" y="18170"/>
                </a:cubicBezTo>
                <a:cubicBezTo>
                  <a:pt x="9844" y="18170"/>
                  <a:pt x="9844" y="18170"/>
                  <a:pt x="9883" y="18170"/>
                </a:cubicBezTo>
                <a:cubicBezTo>
                  <a:pt x="9764" y="18110"/>
                  <a:pt x="9565" y="17990"/>
                  <a:pt x="9485" y="17930"/>
                </a:cubicBezTo>
                <a:cubicBezTo>
                  <a:pt x="9445" y="17870"/>
                  <a:pt x="9445" y="17870"/>
                  <a:pt x="9405" y="17809"/>
                </a:cubicBezTo>
                <a:cubicBezTo>
                  <a:pt x="9405" y="17809"/>
                  <a:pt x="9445" y="17809"/>
                  <a:pt x="9485" y="17809"/>
                </a:cubicBezTo>
                <a:cubicBezTo>
                  <a:pt x="9485" y="17809"/>
                  <a:pt x="9485" y="17809"/>
                  <a:pt x="9445" y="17749"/>
                </a:cubicBezTo>
                <a:cubicBezTo>
                  <a:pt x="9206" y="17569"/>
                  <a:pt x="9206" y="17569"/>
                  <a:pt x="9445" y="17569"/>
                </a:cubicBezTo>
                <a:cubicBezTo>
                  <a:pt x="9525" y="17569"/>
                  <a:pt x="9525" y="17629"/>
                  <a:pt x="9644" y="17629"/>
                </a:cubicBezTo>
                <a:cubicBezTo>
                  <a:pt x="9724" y="17629"/>
                  <a:pt x="9604" y="17569"/>
                  <a:pt x="9565" y="17569"/>
                </a:cubicBezTo>
                <a:cubicBezTo>
                  <a:pt x="9525" y="17509"/>
                  <a:pt x="9525" y="17448"/>
                  <a:pt x="9604" y="17509"/>
                </a:cubicBezTo>
                <a:cubicBezTo>
                  <a:pt x="9844" y="17629"/>
                  <a:pt x="10083" y="17689"/>
                  <a:pt x="10282" y="17870"/>
                </a:cubicBezTo>
                <a:cubicBezTo>
                  <a:pt x="10282" y="17870"/>
                  <a:pt x="10322" y="17870"/>
                  <a:pt x="10282" y="17870"/>
                </a:cubicBezTo>
                <a:cubicBezTo>
                  <a:pt x="10282" y="17870"/>
                  <a:pt x="10202" y="17809"/>
                  <a:pt x="10162" y="17870"/>
                </a:cubicBezTo>
                <a:cubicBezTo>
                  <a:pt x="10362" y="18050"/>
                  <a:pt x="10760" y="18170"/>
                  <a:pt x="10959" y="18351"/>
                </a:cubicBezTo>
                <a:cubicBezTo>
                  <a:pt x="11039" y="18471"/>
                  <a:pt x="11159" y="18531"/>
                  <a:pt x="11318" y="18652"/>
                </a:cubicBezTo>
                <a:cubicBezTo>
                  <a:pt x="11358" y="18712"/>
                  <a:pt x="11398" y="18712"/>
                  <a:pt x="11477" y="18712"/>
                </a:cubicBezTo>
                <a:cubicBezTo>
                  <a:pt x="11557" y="18712"/>
                  <a:pt x="11517" y="18652"/>
                  <a:pt x="11438" y="18652"/>
                </a:cubicBezTo>
                <a:cubicBezTo>
                  <a:pt x="11278" y="18531"/>
                  <a:pt x="11438" y="18592"/>
                  <a:pt x="11438" y="18531"/>
                </a:cubicBezTo>
                <a:cubicBezTo>
                  <a:pt x="11477" y="18531"/>
                  <a:pt x="11517" y="18531"/>
                  <a:pt x="11517" y="18592"/>
                </a:cubicBezTo>
                <a:cubicBezTo>
                  <a:pt x="11438" y="18531"/>
                  <a:pt x="11438" y="18411"/>
                  <a:pt x="11238" y="18411"/>
                </a:cubicBezTo>
                <a:cubicBezTo>
                  <a:pt x="11199" y="18411"/>
                  <a:pt x="11278" y="18471"/>
                  <a:pt x="11278" y="18471"/>
                </a:cubicBezTo>
                <a:cubicBezTo>
                  <a:pt x="11159" y="18471"/>
                  <a:pt x="11159" y="18411"/>
                  <a:pt x="11079" y="18351"/>
                </a:cubicBezTo>
                <a:cubicBezTo>
                  <a:pt x="10880" y="18231"/>
                  <a:pt x="10880" y="18170"/>
                  <a:pt x="10680" y="18050"/>
                </a:cubicBezTo>
                <a:cubicBezTo>
                  <a:pt x="10601" y="17990"/>
                  <a:pt x="10521" y="17930"/>
                  <a:pt x="10441" y="17870"/>
                </a:cubicBezTo>
                <a:cubicBezTo>
                  <a:pt x="10441" y="17809"/>
                  <a:pt x="10481" y="17809"/>
                  <a:pt x="10441" y="17749"/>
                </a:cubicBezTo>
                <a:cubicBezTo>
                  <a:pt x="10362" y="17689"/>
                  <a:pt x="10282" y="17629"/>
                  <a:pt x="10202" y="17569"/>
                </a:cubicBezTo>
                <a:cubicBezTo>
                  <a:pt x="10202" y="17569"/>
                  <a:pt x="10162" y="17569"/>
                  <a:pt x="10162" y="17569"/>
                </a:cubicBezTo>
                <a:cubicBezTo>
                  <a:pt x="10242" y="17629"/>
                  <a:pt x="10322" y="17689"/>
                  <a:pt x="10401" y="17749"/>
                </a:cubicBezTo>
                <a:cubicBezTo>
                  <a:pt x="10202" y="17689"/>
                  <a:pt x="10162" y="17629"/>
                  <a:pt x="10043" y="17569"/>
                </a:cubicBezTo>
                <a:cubicBezTo>
                  <a:pt x="10003" y="17448"/>
                  <a:pt x="9764" y="17328"/>
                  <a:pt x="9644" y="17268"/>
                </a:cubicBezTo>
                <a:cubicBezTo>
                  <a:pt x="9644" y="17208"/>
                  <a:pt x="9604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405" y="17148"/>
                  <a:pt x="9325" y="1702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086" y="16847"/>
                  <a:pt x="9007" y="16787"/>
                  <a:pt x="8927" y="16787"/>
                </a:cubicBezTo>
                <a:cubicBezTo>
                  <a:pt x="8887" y="16666"/>
                  <a:pt x="8768" y="16606"/>
                  <a:pt x="8648" y="16546"/>
                </a:cubicBezTo>
                <a:cubicBezTo>
                  <a:pt x="8568" y="16486"/>
                  <a:pt x="8528" y="16426"/>
                  <a:pt x="8449" y="16426"/>
                </a:cubicBezTo>
                <a:cubicBezTo>
                  <a:pt x="8449" y="16365"/>
                  <a:pt x="8449" y="16365"/>
                  <a:pt x="8449" y="16365"/>
                </a:cubicBezTo>
                <a:cubicBezTo>
                  <a:pt x="8369" y="16305"/>
                  <a:pt x="8249" y="16245"/>
                  <a:pt x="8289" y="16185"/>
                </a:cubicBezTo>
                <a:cubicBezTo>
                  <a:pt x="8528" y="16305"/>
                  <a:pt x="8688" y="16486"/>
                  <a:pt x="8967" y="16606"/>
                </a:cubicBezTo>
                <a:cubicBezTo>
                  <a:pt x="9405" y="16967"/>
                  <a:pt x="9804" y="17268"/>
                  <a:pt x="10242" y="17569"/>
                </a:cubicBezTo>
                <a:cubicBezTo>
                  <a:pt x="10282" y="17569"/>
                  <a:pt x="10362" y="17629"/>
                  <a:pt x="10401" y="17629"/>
                </a:cubicBezTo>
                <a:cubicBezTo>
                  <a:pt x="10441" y="17689"/>
                  <a:pt x="10441" y="17689"/>
                  <a:pt x="10481" y="17689"/>
                </a:cubicBezTo>
                <a:cubicBezTo>
                  <a:pt x="10720" y="17870"/>
                  <a:pt x="10920" y="18050"/>
                  <a:pt x="11159" y="18170"/>
                </a:cubicBezTo>
                <a:cubicBezTo>
                  <a:pt x="11398" y="18351"/>
                  <a:pt x="11677" y="18531"/>
                  <a:pt x="11836" y="18712"/>
                </a:cubicBezTo>
                <a:cubicBezTo>
                  <a:pt x="11876" y="18772"/>
                  <a:pt x="11996" y="18832"/>
                  <a:pt x="12075" y="18953"/>
                </a:cubicBezTo>
                <a:cubicBezTo>
                  <a:pt x="12035" y="18892"/>
                  <a:pt x="11996" y="18892"/>
                  <a:pt x="11956" y="18892"/>
                </a:cubicBezTo>
                <a:cubicBezTo>
                  <a:pt x="11996" y="18953"/>
                  <a:pt x="12035" y="18953"/>
                  <a:pt x="12115" y="19013"/>
                </a:cubicBezTo>
                <a:cubicBezTo>
                  <a:pt x="12155" y="19013"/>
                  <a:pt x="12115" y="18953"/>
                  <a:pt x="12115" y="18953"/>
                </a:cubicBezTo>
                <a:cubicBezTo>
                  <a:pt x="12155" y="18953"/>
                  <a:pt x="12195" y="19013"/>
                  <a:pt x="12314" y="19013"/>
                </a:cubicBezTo>
                <a:cubicBezTo>
                  <a:pt x="12115" y="18892"/>
                  <a:pt x="12075" y="18832"/>
                  <a:pt x="11916" y="18712"/>
                </a:cubicBezTo>
                <a:cubicBezTo>
                  <a:pt x="11836" y="18652"/>
                  <a:pt x="11796" y="18592"/>
                  <a:pt x="11717" y="18531"/>
                </a:cubicBezTo>
                <a:cubicBezTo>
                  <a:pt x="11557" y="18411"/>
                  <a:pt x="11318" y="18231"/>
                  <a:pt x="11159" y="18050"/>
                </a:cubicBezTo>
                <a:cubicBezTo>
                  <a:pt x="11199" y="18050"/>
                  <a:pt x="11159" y="18050"/>
                  <a:pt x="11159" y="17990"/>
                </a:cubicBezTo>
                <a:cubicBezTo>
                  <a:pt x="11119" y="17990"/>
                  <a:pt x="11119" y="17930"/>
                  <a:pt x="11159" y="17930"/>
                </a:cubicBezTo>
                <a:cubicBezTo>
                  <a:pt x="11238" y="17930"/>
                  <a:pt x="11318" y="17990"/>
                  <a:pt x="11358" y="18050"/>
                </a:cubicBezTo>
                <a:cubicBezTo>
                  <a:pt x="11477" y="18110"/>
                  <a:pt x="11637" y="18170"/>
                  <a:pt x="11796" y="18231"/>
                </a:cubicBezTo>
                <a:cubicBezTo>
                  <a:pt x="11956" y="18351"/>
                  <a:pt x="12035" y="18291"/>
                  <a:pt x="12115" y="18291"/>
                </a:cubicBezTo>
                <a:cubicBezTo>
                  <a:pt x="12115" y="18291"/>
                  <a:pt x="12195" y="18291"/>
                  <a:pt x="12235" y="18291"/>
                </a:cubicBezTo>
                <a:cubicBezTo>
                  <a:pt x="12275" y="18351"/>
                  <a:pt x="12275" y="18351"/>
                  <a:pt x="12195" y="18351"/>
                </a:cubicBezTo>
                <a:cubicBezTo>
                  <a:pt x="12075" y="18351"/>
                  <a:pt x="12115" y="18411"/>
                  <a:pt x="12035" y="18411"/>
                </a:cubicBezTo>
                <a:cubicBezTo>
                  <a:pt x="12195" y="18471"/>
                  <a:pt x="12354" y="18531"/>
                  <a:pt x="12514" y="18652"/>
                </a:cubicBezTo>
                <a:cubicBezTo>
                  <a:pt x="12474" y="18592"/>
                  <a:pt x="12434" y="18531"/>
                  <a:pt x="12434" y="18471"/>
                </a:cubicBezTo>
                <a:cubicBezTo>
                  <a:pt x="12514" y="18531"/>
                  <a:pt x="12713" y="18592"/>
                  <a:pt x="12673" y="18471"/>
                </a:cubicBezTo>
                <a:cubicBezTo>
                  <a:pt x="12633" y="18351"/>
                  <a:pt x="12633" y="18351"/>
                  <a:pt x="12793" y="18351"/>
                </a:cubicBezTo>
                <a:cubicBezTo>
                  <a:pt x="12633" y="18291"/>
                  <a:pt x="12514" y="18170"/>
                  <a:pt x="12354" y="18170"/>
                </a:cubicBezTo>
                <a:cubicBezTo>
                  <a:pt x="12354" y="18170"/>
                  <a:pt x="12314" y="18170"/>
                  <a:pt x="12314" y="18170"/>
                </a:cubicBezTo>
                <a:cubicBezTo>
                  <a:pt x="12314" y="18110"/>
                  <a:pt x="12314" y="18110"/>
                  <a:pt x="12354" y="18110"/>
                </a:cubicBezTo>
                <a:cubicBezTo>
                  <a:pt x="12434" y="18110"/>
                  <a:pt x="12354" y="18050"/>
                  <a:pt x="12314" y="18050"/>
                </a:cubicBezTo>
                <a:cubicBezTo>
                  <a:pt x="12275" y="18050"/>
                  <a:pt x="12275" y="18050"/>
                  <a:pt x="12275" y="17990"/>
                </a:cubicBezTo>
                <a:cubicBezTo>
                  <a:pt x="12275" y="17990"/>
                  <a:pt x="12275" y="17990"/>
                  <a:pt x="12195" y="17930"/>
                </a:cubicBezTo>
                <a:cubicBezTo>
                  <a:pt x="12115" y="17870"/>
                  <a:pt x="12115" y="17870"/>
                  <a:pt x="12195" y="17870"/>
                </a:cubicBezTo>
                <a:cubicBezTo>
                  <a:pt x="12235" y="17870"/>
                  <a:pt x="12115" y="17809"/>
                  <a:pt x="12155" y="17749"/>
                </a:cubicBezTo>
                <a:cubicBezTo>
                  <a:pt x="12195" y="17809"/>
                  <a:pt x="12235" y="17870"/>
                  <a:pt x="12275" y="17870"/>
                </a:cubicBezTo>
                <a:cubicBezTo>
                  <a:pt x="12354" y="17990"/>
                  <a:pt x="12514" y="18050"/>
                  <a:pt x="12633" y="18170"/>
                </a:cubicBezTo>
                <a:cubicBezTo>
                  <a:pt x="12673" y="18231"/>
                  <a:pt x="12753" y="18291"/>
                  <a:pt x="12832" y="18351"/>
                </a:cubicBezTo>
                <a:cubicBezTo>
                  <a:pt x="12872" y="18351"/>
                  <a:pt x="12912" y="18411"/>
                  <a:pt x="12952" y="18411"/>
                </a:cubicBezTo>
                <a:cubicBezTo>
                  <a:pt x="12992" y="18411"/>
                  <a:pt x="13032" y="18471"/>
                  <a:pt x="13032" y="18471"/>
                </a:cubicBezTo>
                <a:cubicBezTo>
                  <a:pt x="13032" y="18471"/>
                  <a:pt x="13072" y="18531"/>
                  <a:pt x="13111" y="18531"/>
                </a:cubicBezTo>
                <a:cubicBezTo>
                  <a:pt x="13151" y="18531"/>
                  <a:pt x="13191" y="18592"/>
                  <a:pt x="13231" y="18592"/>
                </a:cubicBezTo>
                <a:cubicBezTo>
                  <a:pt x="13231" y="18531"/>
                  <a:pt x="13191" y="18531"/>
                  <a:pt x="13151" y="18531"/>
                </a:cubicBezTo>
                <a:cubicBezTo>
                  <a:pt x="13111" y="18471"/>
                  <a:pt x="13072" y="18411"/>
                  <a:pt x="12992" y="18411"/>
                </a:cubicBezTo>
                <a:cubicBezTo>
                  <a:pt x="12793" y="18231"/>
                  <a:pt x="12633" y="18050"/>
                  <a:pt x="12314" y="17870"/>
                </a:cubicBezTo>
                <a:cubicBezTo>
                  <a:pt x="12155" y="17689"/>
                  <a:pt x="11876" y="17509"/>
                  <a:pt x="11637" y="17328"/>
                </a:cubicBezTo>
                <a:cubicBezTo>
                  <a:pt x="11517" y="17268"/>
                  <a:pt x="11438" y="17148"/>
                  <a:pt x="11318" y="17087"/>
                </a:cubicBezTo>
                <a:cubicBezTo>
                  <a:pt x="11278" y="17027"/>
                  <a:pt x="11119" y="16907"/>
                  <a:pt x="10999" y="16847"/>
                </a:cubicBezTo>
                <a:cubicBezTo>
                  <a:pt x="11159" y="16907"/>
                  <a:pt x="11318" y="16847"/>
                  <a:pt x="11517" y="16967"/>
                </a:cubicBezTo>
                <a:cubicBezTo>
                  <a:pt x="11717" y="17087"/>
                  <a:pt x="11916" y="17208"/>
                  <a:pt x="12075" y="17328"/>
                </a:cubicBezTo>
                <a:cubicBezTo>
                  <a:pt x="12314" y="17509"/>
                  <a:pt x="12514" y="17749"/>
                  <a:pt x="12832" y="17930"/>
                </a:cubicBezTo>
                <a:cubicBezTo>
                  <a:pt x="12952" y="17990"/>
                  <a:pt x="13151" y="18050"/>
                  <a:pt x="13311" y="18170"/>
                </a:cubicBezTo>
                <a:cubicBezTo>
                  <a:pt x="13351" y="18050"/>
                  <a:pt x="13191" y="17990"/>
                  <a:pt x="13072" y="17930"/>
                </a:cubicBezTo>
                <a:cubicBezTo>
                  <a:pt x="12992" y="17870"/>
                  <a:pt x="12872" y="17870"/>
                  <a:pt x="12872" y="17809"/>
                </a:cubicBezTo>
                <a:cubicBezTo>
                  <a:pt x="12872" y="17749"/>
                  <a:pt x="12952" y="17809"/>
                  <a:pt x="13032" y="17809"/>
                </a:cubicBezTo>
                <a:cubicBezTo>
                  <a:pt x="13072" y="17809"/>
                  <a:pt x="13151" y="17809"/>
                  <a:pt x="13191" y="17809"/>
                </a:cubicBezTo>
                <a:cubicBezTo>
                  <a:pt x="13191" y="17870"/>
                  <a:pt x="13231" y="1787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31" y="17930"/>
                  <a:pt x="13151" y="17870"/>
                  <a:pt x="13151" y="17870"/>
                </a:cubicBezTo>
                <a:cubicBezTo>
                  <a:pt x="13151" y="17930"/>
                  <a:pt x="13191" y="17990"/>
                  <a:pt x="13311" y="17990"/>
                </a:cubicBezTo>
                <a:cubicBezTo>
                  <a:pt x="13311" y="17990"/>
                  <a:pt x="13351" y="18050"/>
                  <a:pt x="13351" y="18050"/>
                </a:cubicBezTo>
                <a:cubicBezTo>
                  <a:pt x="13430" y="18110"/>
                  <a:pt x="13510" y="18170"/>
                  <a:pt x="13590" y="18231"/>
                </a:cubicBezTo>
                <a:cubicBezTo>
                  <a:pt x="13590" y="18231"/>
                  <a:pt x="13630" y="18231"/>
                  <a:pt x="13630" y="18231"/>
                </a:cubicBezTo>
                <a:cubicBezTo>
                  <a:pt x="13550" y="18170"/>
                  <a:pt x="13470" y="18110"/>
                  <a:pt x="13390" y="18050"/>
                </a:cubicBezTo>
                <a:cubicBezTo>
                  <a:pt x="13351" y="17990"/>
                  <a:pt x="13351" y="17990"/>
                  <a:pt x="13430" y="17930"/>
                </a:cubicBezTo>
                <a:cubicBezTo>
                  <a:pt x="13510" y="17990"/>
                  <a:pt x="13550" y="17990"/>
                  <a:pt x="13590" y="17990"/>
                </a:cubicBezTo>
                <a:cubicBezTo>
                  <a:pt x="13630" y="18050"/>
                  <a:pt x="13709" y="18110"/>
                  <a:pt x="13829" y="18110"/>
                </a:cubicBezTo>
                <a:cubicBezTo>
                  <a:pt x="13789" y="18050"/>
                  <a:pt x="13749" y="17990"/>
                  <a:pt x="13709" y="17990"/>
                </a:cubicBezTo>
                <a:cubicBezTo>
                  <a:pt x="13669" y="17870"/>
                  <a:pt x="13510" y="17749"/>
                  <a:pt x="13351" y="17689"/>
                </a:cubicBezTo>
                <a:cubicBezTo>
                  <a:pt x="13311" y="17629"/>
                  <a:pt x="13271" y="17629"/>
                  <a:pt x="13191" y="17569"/>
                </a:cubicBezTo>
                <a:cubicBezTo>
                  <a:pt x="13191" y="17569"/>
                  <a:pt x="13191" y="17569"/>
                  <a:pt x="13151" y="17509"/>
                </a:cubicBezTo>
                <a:cubicBezTo>
                  <a:pt x="13151" y="17509"/>
                  <a:pt x="13111" y="17448"/>
                  <a:pt x="13032" y="17448"/>
                </a:cubicBezTo>
                <a:cubicBezTo>
                  <a:pt x="12992" y="17388"/>
                  <a:pt x="12952" y="17388"/>
                  <a:pt x="12952" y="17388"/>
                </a:cubicBezTo>
                <a:cubicBezTo>
                  <a:pt x="13032" y="17328"/>
                  <a:pt x="12872" y="17268"/>
                  <a:pt x="12912" y="17268"/>
                </a:cubicBezTo>
                <a:cubicBezTo>
                  <a:pt x="12952" y="17268"/>
                  <a:pt x="13111" y="17328"/>
                  <a:pt x="13111" y="17268"/>
                </a:cubicBezTo>
                <a:cubicBezTo>
                  <a:pt x="13151" y="17268"/>
                  <a:pt x="13072" y="17208"/>
                  <a:pt x="12992" y="17148"/>
                </a:cubicBezTo>
                <a:cubicBezTo>
                  <a:pt x="12912" y="17087"/>
                  <a:pt x="12872" y="17087"/>
                  <a:pt x="12832" y="17027"/>
                </a:cubicBezTo>
                <a:cubicBezTo>
                  <a:pt x="12753" y="16907"/>
                  <a:pt x="12673" y="16847"/>
                  <a:pt x="12394" y="16726"/>
                </a:cubicBezTo>
                <a:cubicBezTo>
                  <a:pt x="12354" y="16666"/>
                  <a:pt x="12115" y="16546"/>
                  <a:pt x="11996" y="16426"/>
                </a:cubicBezTo>
                <a:cubicBezTo>
                  <a:pt x="11796" y="16305"/>
                  <a:pt x="11557" y="16125"/>
                  <a:pt x="11318" y="15944"/>
                </a:cubicBezTo>
                <a:cubicBezTo>
                  <a:pt x="11278" y="15884"/>
                  <a:pt x="11199" y="15824"/>
                  <a:pt x="10999" y="15764"/>
                </a:cubicBezTo>
                <a:cubicBezTo>
                  <a:pt x="11079" y="15824"/>
                  <a:pt x="11199" y="15884"/>
                  <a:pt x="11278" y="15944"/>
                </a:cubicBezTo>
                <a:cubicBezTo>
                  <a:pt x="11358" y="16004"/>
                  <a:pt x="11398" y="16065"/>
                  <a:pt x="11477" y="16125"/>
                </a:cubicBezTo>
                <a:cubicBezTo>
                  <a:pt x="11238" y="16004"/>
                  <a:pt x="11199" y="15884"/>
                  <a:pt x="11039" y="15824"/>
                </a:cubicBezTo>
                <a:cubicBezTo>
                  <a:pt x="10959" y="15764"/>
                  <a:pt x="10880" y="15764"/>
                  <a:pt x="10840" y="15704"/>
                </a:cubicBezTo>
                <a:cubicBezTo>
                  <a:pt x="10840" y="15704"/>
                  <a:pt x="10840" y="15704"/>
                  <a:pt x="10840" y="15704"/>
                </a:cubicBezTo>
                <a:cubicBezTo>
                  <a:pt x="10840" y="15704"/>
                  <a:pt x="10840" y="15643"/>
                  <a:pt x="10760" y="15583"/>
                </a:cubicBezTo>
                <a:cubicBezTo>
                  <a:pt x="10680" y="15583"/>
                  <a:pt x="10680" y="15583"/>
                  <a:pt x="10680" y="15643"/>
                </a:cubicBezTo>
                <a:cubicBezTo>
                  <a:pt x="10561" y="15523"/>
                  <a:pt x="10441" y="15463"/>
                  <a:pt x="10362" y="15403"/>
                </a:cubicBezTo>
                <a:cubicBezTo>
                  <a:pt x="10362" y="15403"/>
                  <a:pt x="10401" y="15403"/>
                  <a:pt x="10441" y="15403"/>
                </a:cubicBezTo>
                <a:cubicBezTo>
                  <a:pt x="10481" y="15403"/>
                  <a:pt x="10521" y="15463"/>
                  <a:pt x="10561" y="15463"/>
                </a:cubicBezTo>
                <a:cubicBezTo>
                  <a:pt x="10720" y="15523"/>
                  <a:pt x="10840" y="15583"/>
                  <a:pt x="10880" y="15643"/>
                </a:cubicBezTo>
                <a:cubicBezTo>
                  <a:pt x="10920" y="15643"/>
                  <a:pt x="10959" y="15704"/>
                  <a:pt x="10999" y="15704"/>
                </a:cubicBezTo>
                <a:cubicBezTo>
                  <a:pt x="11039" y="15704"/>
                  <a:pt x="10999" y="15643"/>
                  <a:pt x="10959" y="15643"/>
                </a:cubicBezTo>
                <a:cubicBezTo>
                  <a:pt x="10999" y="15643"/>
                  <a:pt x="11039" y="15643"/>
                  <a:pt x="11039" y="15643"/>
                </a:cubicBezTo>
                <a:cubicBezTo>
                  <a:pt x="11079" y="15643"/>
                  <a:pt x="11119" y="15704"/>
                  <a:pt x="11159" y="15704"/>
                </a:cubicBezTo>
                <a:cubicBezTo>
                  <a:pt x="11358" y="15824"/>
                  <a:pt x="11517" y="16004"/>
                  <a:pt x="11717" y="16125"/>
                </a:cubicBezTo>
                <a:cubicBezTo>
                  <a:pt x="11717" y="16125"/>
                  <a:pt x="11717" y="16125"/>
                  <a:pt x="11717" y="16065"/>
                </a:cubicBezTo>
                <a:cubicBezTo>
                  <a:pt x="1171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796" y="16065"/>
                  <a:pt x="11916" y="16125"/>
                  <a:pt x="11956" y="16245"/>
                </a:cubicBezTo>
                <a:cubicBezTo>
                  <a:pt x="11996" y="16245"/>
                  <a:pt x="12075" y="16305"/>
                  <a:pt x="12195" y="16365"/>
                </a:cubicBezTo>
                <a:cubicBezTo>
                  <a:pt x="12235" y="16365"/>
                  <a:pt x="12275" y="16365"/>
                  <a:pt x="12275" y="16365"/>
                </a:cubicBezTo>
                <a:cubicBezTo>
                  <a:pt x="12354" y="16305"/>
                  <a:pt x="12235" y="16245"/>
                  <a:pt x="12155" y="16245"/>
                </a:cubicBezTo>
                <a:cubicBezTo>
                  <a:pt x="11876" y="16004"/>
                  <a:pt x="11517" y="15764"/>
                  <a:pt x="11238" y="15583"/>
                </a:cubicBezTo>
                <a:cubicBezTo>
                  <a:pt x="11238" y="15583"/>
                  <a:pt x="11238" y="15583"/>
                  <a:pt x="11238" y="15583"/>
                </a:cubicBezTo>
                <a:cubicBezTo>
                  <a:pt x="11119" y="15463"/>
                  <a:pt x="10840" y="15343"/>
                  <a:pt x="10800" y="15222"/>
                </a:cubicBezTo>
                <a:cubicBezTo>
                  <a:pt x="11199" y="15463"/>
                  <a:pt x="11557" y="15764"/>
                  <a:pt x="11916" y="16004"/>
                </a:cubicBezTo>
                <a:cubicBezTo>
                  <a:pt x="12275" y="16245"/>
                  <a:pt x="12673" y="16546"/>
                  <a:pt x="13151" y="16847"/>
                </a:cubicBezTo>
                <a:cubicBezTo>
                  <a:pt x="13231" y="16907"/>
                  <a:pt x="13311" y="16907"/>
                  <a:pt x="13390" y="16967"/>
                </a:cubicBezTo>
                <a:cubicBezTo>
                  <a:pt x="13550" y="17148"/>
                  <a:pt x="13829" y="17328"/>
                  <a:pt x="14028" y="17509"/>
                </a:cubicBezTo>
                <a:cubicBezTo>
                  <a:pt x="14068" y="17509"/>
                  <a:pt x="13908" y="17448"/>
                  <a:pt x="13908" y="17388"/>
                </a:cubicBezTo>
                <a:cubicBezTo>
                  <a:pt x="14148" y="17448"/>
                  <a:pt x="14267" y="17569"/>
                  <a:pt x="14387" y="17689"/>
                </a:cubicBezTo>
                <a:cubicBezTo>
                  <a:pt x="14466" y="17749"/>
                  <a:pt x="14546" y="17870"/>
                  <a:pt x="14785" y="17930"/>
                </a:cubicBezTo>
                <a:cubicBezTo>
                  <a:pt x="14985" y="17990"/>
                  <a:pt x="15024" y="18050"/>
                  <a:pt x="15144" y="18170"/>
                </a:cubicBezTo>
                <a:cubicBezTo>
                  <a:pt x="15144" y="18170"/>
                  <a:pt x="15144" y="18170"/>
                  <a:pt x="15144" y="18170"/>
                </a:cubicBezTo>
                <a:cubicBezTo>
                  <a:pt x="15343" y="18291"/>
                  <a:pt x="15503" y="18411"/>
                  <a:pt x="15662" y="18531"/>
                </a:cubicBezTo>
                <a:cubicBezTo>
                  <a:pt x="15542" y="18471"/>
                  <a:pt x="15503" y="18411"/>
                  <a:pt x="15423" y="18411"/>
                </a:cubicBezTo>
                <a:cubicBezTo>
                  <a:pt x="15383" y="18351"/>
                  <a:pt x="15343" y="18291"/>
                  <a:pt x="15184" y="18231"/>
                </a:cubicBezTo>
                <a:cubicBezTo>
                  <a:pt x="15224" y="18291"/>
                  <a:pt x="15263" y="18351"/>
                  <a:pt x="15383" y="18411"/>
                </a:cubicBezTo>
                <a:cubicBezTo>
                  <a:pt x="15503" y="18471"/>
                  <a:pt x="15582" y="18531"/>
                  <a:pt x="15702" y="18652"/>
                </a:cubicBezTo>
                <a:cubicBezTo>
                  <a:pt x="15782" y="18712"/>
                  <a:pt x="15861" y="18712"/>
                  <a:pt x="15901" y="18772"/>
                </a:cubicBezTo>
                <a:cubicBezTo>
                  <a:pt x="15901" y="18772"/>
                  <a:pt x="15941" y="18772"/>
                  <a:pt x="15941" y="18772"/>
                </a:cubicBezTo>
                <a:cubicBezTo>
                  <a:pt x="15861" y="18712"/>
                  <a:pt x="15821" y="18712"/>
                  <a:pt x="15782" y="18652"/>
                </a:cubicBezTo>
                <a:cubicBezTo>
                  <a:pt x="15782" y="18652"/>
                  <a:pt x="15821" y="18652"/>
                  <a:pt x="15821" y="18652"/>
                </a:cubicBezTo>
                <a:cubicBezTo>
                  <a:pt x="16021" y="18832"/>
                  <a:pt x="16339" y="19013"/>
                  <a:pt x="16459" y="19193"/>
                </a:cubicBezTo>
                <a:cubicBezTo>
                  <a:pt x="16579" y="19253"/>
                  <a:pt x="16658" y="19314"/>
                  <a:pt x="16778" y="19374"/>
                </a:cubicBezTo>
                <a:cubicBezTo>
                  <a:pt x="16778" y="19434"/>
                  <a:pt x="16818" y="19494"/>
                  <a:pt x="16977" y="19554"/>
                </a:cubicBezTo>
                <a:cubicBezTo>
                  <a:pt x="17097" y="19735"/>
                  <a:pt x="17376" y="19795"/>
                  <a:pt x="17615" y="19915"/>
                </a:cubicBezTo>
                <a:cubicBezTo>
                  <a:pt x="17615" y="19915"/>
                  <a:pt x="17615" y="19915"/>
                  <a:pt x="17655" y="19915"/>
                </a:cubicBezTo>
                <a:cubicBezTo>
                  <a:pt x="17694" y="19975"/>
                  <a:pt x="17774" y="20036"/>
                  <a:pt x="17854" y="20096"/>
                </a:cubicBezTo>
                <a:cubicBezTo>
                  <a:pt x="17934" y="20156"/>
                  <a:pt x="17854" y="20156"/>
                  <a:pt x="17774" y="20096"/>
                </a:cubicBezTo>
                <a:cubicBezTo>
                  <a:pt x="17734" y="20096"/>
                  <a:pt x="17694" y="20036"/>
                  <a:pt x="17575" y="20036"/>
                </a:cubicBezTo>
                <a:cubicBezTo>
                  <a:pt x="17615" y="20036"/>
                  <a:pt x="17694" y="20096"/>
                  <a:pt x="17734" y="20096"/>
                </a:cubicBezTo>
                <a:cubicBezTo>
                  <a:pt x="17774" y="20156"/>
                  <a:pt x="17814" y="20156"/>
                  <a:pt x="17854" y="20216"/>
                </a:cubicBezTo>
                <a:cubicBezTo>
                  <a:pt x="18013" y="20336"/>
                  <a:pt x="18292" y="20517"/>
                  <a:pt x="18531" y="20697"/>
                </a:cubicBezTo>
                <a:cubicBezTo>
                  <a:pt x="18611" y="20758"/>
                  <a:pt x="18651" y="20878"/>
                  <a:pt x="18850" y="20938"/>
                </a:cubicBezTo>
                <a:cubicBezTo>
                  <a:pt x="18810" y="20878"/>
                  <a:pt x="18691" y="20758"/>
                  <a:pt x="18571" y="20697"/>
                </a:cubicBezTo>
                <a:cubicBezTo>
                  <a:pt x="18452" y="20577"/>
                  <a:pt x="18292" y="20457"/>
                  <a:pt x="18133" y="20397"/>
                </a:cubicBezTo>
                <a:cubicBezTo>
                  <a:pt x="18213" y="20336"/>
                  <a:pt x="18013" y="20156"/>
                  <a:pt x="17934" y="20096"/>
                </a:cubicBezTo>
                <a:cubicBezTo>
                  <a:pt x="17894" y="20036"/>
                  <a:pt x="17774" y="19915"/>
                  <a:pt x="17694" y="19855"/>
                </a:cubicBezTo>
                <a:cubicBezTo>
                  <a:pt x="17694" y="19795"/>
                  <a:pt x="17575" y="19795"/>
                  <a:pt x="17495" y="19735"/>
                </a:cubicBezTo>
                <a:cubicBezTo>
                  <a:pt x="17336" y="19614"/>
                  <a:pt x="17097" y="19494"/>
                  <a:pt x="17216" y="19434"/>
                </a:cubicBezTo>
                <a:cubicBezTo>
                  <a:pt x="17256" y="19434"/>
                  <a:pt x="17176" y="19314"/>
                  <a:pt x="17017" y="19314"/>
                </a:cubicBezTo>
                <a:cubicBezTo>
                  <a:pt x="16937" y="19253"/>
                  <a:pt x="16858" y="19193"/>
                  <a:pt x="16778" y="19133"/>
                </a:cubicBezTo>
                <a:cubicBezTo>
                  <a:pt x="16738" y="19073"/>
                  <a:pt x="16658" y="19073"/>
                  <a:pt x="16618" y="19013"/>
                </a:cubicBezTo>
                <a:cubicBezTo>
                  <a:pt x="16618" y="18953"/>
                  <a:pt x="16579" y="18953"/>
                  <a:pt x="16499" y="18892"/>
                </a:cubicBezTo>
                <a:cubicBezTo>
                  <a:pt x="16459" y="18892"/>
                  <a:pt x="16499" y="18953"/>
                  <a:pt x="16539" y="19013"/>
                </a:cubicBezTo>
                <a:cubicBezTo>
                  <a:pt x="16579" y="19073"/>
                  <a:pt x="16618" y="19073"/>
                  <a:pt x="16698" y="19133"/>
                </a:cubicBezTo>
                <a:cubicBezTo>
                  <a:pt x="16778" y="19193"/>
                  <a:pt x="16778" y="19253"/>
                  <a:pt x="16698" y="19253"/>
                </a:cubicBezTo>
                <a:cubicBezTo>
                  <a:pt x="16618" y="19253"/>
                  <a:pt x="16618" y="19193"/>
                  <a:pt x="16579" y="19193"/>
                </a:cubicBezTo>
                <a:cubicBezTo>
                  <a:pt x="16260" y="18892"/>
                  <a:pt x="15901" y="18652"/>
                  <a:pt x="15582" y="18411"/>
                </a:cubicBezTo>
                <a:cubicBezTo>
                  <a:pt x="15662" y="18411"/>
                  <a:pt x="15782" y="18471"/>
                  <a:pt x="15821" y="18531"/>
                </a:cubicBezTo>
                <a:cubicBezTo>
                  <a:pt x="16021" y="18712"/>
                  <a:pt x="16220" y="18712"/>
                  <a:pt x="16459" y="18712"/>
                </a:cubicBezTo>
                <a:cubicBezTo>
                  <a:pt x="16459" y="18772"/>
                  <a:pt x="16419" y="18772"/>
                  <a:pt x="16459" y="18772"/>
                </a:cubicBezTo>
                <a:cubicBezTo>
                  <a:pt x="16459" y="18832"/>
                  <a:pt x="16499" y="18832"/>
                  <a:pt x="16539" y="18832"/>
                </a:cubicBezTo>
                <a:cubicBezTo>
                  <a:pt x="16539" y="18772"/>
                  <a:pt x="16579" y="18772"/>
                  <a:pt x="16499" y="18712"/>
                </a:cubicBezTo>
                <a:cubicBezTo>
                  <a:pt x="16459" y="18712"/>
                  <a:pt x="16738" y="18772"/>
                  <a:pt x="16579" y="18652"/>
                </a:cubicBezTo>
                <a:cubicBezTo>
                  <a:pt x="16499" y="18592"/>
                  <a:pt x="16339" y="18592"/>
                  <a:pt x="16339" y="18592"/>
                </a:cubicBezTo>
                <a:cubicBezTo>
                  <a:pt x="16180" y="18712"/>
                  <a:pt x="16061" y="18531"/>
                  <a:pt x="15901" y="18471"/>
                </a:cubicBezTo>
                <a:cubicBezTo>
                  <a:pt x="15861" y="18411"/>
                  <a:pt x="15782" y="18351"/>
                  <a:pt x="15742" y="18351"/>
                </a:cubicBezTo>
                <a:cubicBezTo>
                  <a:pt x="15582" y="18170"/>
                  <a:pt x="15463" y="18231"/>
                  <a:pt x="15343" y="18231"/>
                </a:cubicBezTo>
                <a:cubicBezTo>
                  <a:pt x="15343" y="18231"/>
                  <a:pt x="15343" y="18231"/>
                  <a:pt x="15343" y="18231"/>
                </a:cubicBezTo>
                <a:cubicBezTo>
                  <a:pt x="15303" y="18170"/>
                  <a:pt x="15303" y="18170"/>
                  <a:pt x="15303" y="18170"/>
                </a:cubicBezTo>
                <a:cubicBezTo>
                  <a:pt x="15224" y="18110"/>
                  <a:pt x="15343" y="18110"/>
                  <a:pt x="15303" y="17990"/>
                </a:cubicBezTo>
                <a:cubicBezTo>
                  <a:pt x="15144" y="17809"/>
                  <a:pt x="14865" y="17689"/>
                  <a:pt x="14706" y="17509"/>
                </a:cubicBezTo>
                <a:cubicBezTo>
                  <a:pt x="14626" y="17509"/>
                  <a:pt x="14586" y="17448"/>
                  <a:pt x="14546" y="17388"/>
                </a:cubicBezTo>
                <a:cubicBezTo>
                  <a:pt x="14307" y="17328"/>
                  <a:pt x="14267" y="17208"/>
                  <a:pt x="14108" y="17087"/>
                </a:cubicBezTo>
                <a:cubicBezTo>
                  <a:pt x="13869" y="16967"/>
                  <a:pt x="13789" y="16787"/>
                  <a:pt x="13590" y="16666"/>
                </a:cubicBezTo>
                <a:cubicBezTo>
                  <a:pt x="13470" y="16606"/>
                  <a:pt x="13351" y="16486"/>
                  <a:pt x="13271" y="16426"/>
                </a:cubicBezTo>
                <a:cubicBezTo>
                  <a:pt x="13032" y="16245"/>
                  <a:pt x="12753" y="16065"/>
                  <a:pt x="12514" y="15884"/>
                </a:cubicBezTo>
                <a:cubicBezTo>
                  <a:pt x="12474" y="15824"/>
                  <a:pt x="12394" y="15824"/>
                  <a:pt x="12354" y="15764"/>
                </a:cubicBezTo>
                <a:cubicBezTo>
                  <a:pt x="12394" y="15764"/>
                  <a:pt x="12434" y="15764"/>
                  <a:pt x="12474" y="15764"/>
                </a:cubicBezTo>
                <a:cubicBezTo>
                  <a:pt x="12673" y="15944"/>
                  <a:pt x="12872" y="16065"/>
                  <a:pt x="13111" y="16185"/>
                </a:cubicBezTo>
                <a:cubicBezTo>
                  <a:pt x="13072" y="16185"/>
                  <a:pt x="13072" y="16185"/>
                  <a:pt x="13072" y="16125"/>
                </a:cubicBezTo>
                <a:cubicBezTo>
                  <a:pt x="13072" y="16185"/>
                  <a:pt x="13111" y="16185"/>
                  <a:pt x="13111" y="16185"/>
                </a:cubicBezTo>
                <a:cubicBezTo>
                  <a:pt x="13351" y="16365"/>
                  <a:pt x="13630" y="16546"/>
                  <a:pt x="13869" y="16787"/>
                </a:cubicBezTo>
                <a:cubicBezTo>
                  <a:pt x="14108" y="16907"/>
                  <a:pt x="14387" y="17087"/>
                  <a:pt x="14626" y="17268"/>
                </a:cubicBezTo>
                <a:cubicBezTo>
                  <a:pt x="15024" y="17509"/>
                  <a:pt x="15423" y="17809"/>
                  <a:pt x="15782" y="18050"/>
                </a:cubicBezTo>
                <a:cubicBezTo>
                  <a:pt x="15861" y="18110"/>
                  <a:pt x="15981" y="18231"/>
                  <a:pt x="16100" y="18291"/>
                </a:cubicBezTo>
                <a:cubicBezTo>
                  <a:pt x="16300" y="18471"/>
                  <a:pt x="16658" y="18652"/>
                  <a:pt x="16897" y="18892"/>
                </a:cubicBezTo>
                <a:cubicBezTo>
                  <a:pt x="16937" y="18953"/>
                  <a:pt x="17097" y="19013"/>
                  <a:pt x="17216" y="19133"/>
                </a:cubicBezTo>
                <a:cubicBezTo>
                  <a:pt x="17256" y="19073"/>
                  <a:pt x="17057" y="18953"/>
                  <a:pt x="16977" y="18892"/>
                </a:cubicBezTo>
                <a:cubicBezTo>
                  <a:pt x="16977" y="18892"/>
                  <a:pt x="16977" y="18892"/>
                  <a:pt x="16977" y="18892"/>
                </a:cubicBezTo>
                <a:cubicBezTo>
                  <a:pt x="17057" y="18832"/>
                  <a:pt x="17097" y="18832"/>
                  <a:pt x="17376" y="18953"/>
                </a:cubicBezTo>
                <a:cubicBezTo>
                  <a:pt x="17296" y="18892"/>
                  <a:pt x="17296" y="18772"/>
                  <a:pt x="17137" y="18712"/>
                </a:cubicBezTo>
                <a:cubicBezTo>
                  <a:pt x="17057" y="18712"/>
                  <a:pt x="17176" y="18832"/>
                  <a:pt x="16977" y="18712"/>
                </a:cubicBezTo>
                <a:cubicBezTo>
                  <a:pt x="16818" y="18652"/>
                  <a:pt x="16858" y="18592"/>
                  <a:pt x="16738" y="18531"/>
                </a:cubicBezTo>
                <a:cubicBezTo>
                  <a:pt x="16738" y="18471"/>
                  <a:pt x="16937" y="18471"/>
                  <a:pt x="16937" y="18471"/>
                </a:cubicBezTo>
                <a:cubicBezTo>
                  <a:pt x="17296" y="18592"/>
                  <a:pt x="16937" y="18471"/>
                  <a:pt x="16977" y="18411"/>
                </a:cubicBezTo>
                <a:cubicBezTo>
                  <a:pt x="16937" y="18411"/>
                  <a:pt x="16977" y="18411"/>
                  <a:pt x="17017" y="18411"/>
                </a:cubicBezTo>
                <a:cubicBezTo>
                  <a:pt x="17017" y="18411"/>
                  <a:pt x="17057" y="18411"/>
                  <a:pt x="17097" y="18411"/>
                </a:cubicBezTo>
                <a:cubicBezTo>
                  <a:pt x="17137" y="18411"/>
                  <a:pt x="17216" y="18471"/>
                  <a:pt x="17296" y="18531"/>
                </a:cubicBezTo>
                <a:cubicBezTo>
                  <a:pt x="17376" y="18592"/>
                  <a:pt x="17455" y="18652"/>
                  <a:pt x="17535" y="18712"/>
                </a:cubicBezTo>
                <a:cubicBezTo>
                  <a:pt x="17694" y="18892"/>
                  <a:pt x="18013" y="19073"/>
                  <a:pt x="18332" y="19253"/>
                </a:cubicBezTo>
                <a:cubicBezTo>
                  <a:pt x="18053" y="19073"/>
                  <a:pt x="17894" y="18892"/>
                  <a:pt x="17575" y="18712"/>
                </a:cubicBezTo>
                <a:cubicBezTo>
                  <a:pt x="17495" y="18652"/>
                  <a:pt x="17415" y="18592"/>
                  <a:pt x="17296" y="18531"/>
                </a:cubicBezTo>
                <a:cubicBezTo>
                  <a:pt x="17256" y="18471"/>
                  <a:pt x="17176" y="18411"/>
                  <a:pt x="17097" y="18351"/>
                </a:cubicBezTo>
                <a:cubicBezTo>
                  <a:pt x="17176" y="18351"/>
                  <a:pt x="17097" y="18291"/>
                  <a:pt x="17137" y="18231"/>
                </a:cubicBezTo>
                <a:cubicBezTo>
                  <a:pt x="17296" y="18231"/>
                  <a:pt x="17376" y="18351"/>
                  <a:pt x="17455" y="18411"/>
                </a:cubicBezTo>
                <a:cubicBezTo>
                  <a:pt x="17894" y="18772"/>
                  <a:pt x="18332" y="19073"/>
                  <a:pt x="18770" y="19434"/>
                </a:cubicBezTo>
                <a:cubicBezTo>
                  <a:pt x="18810" y="19494"/>
                  <a:pt x="18850" y="19554"/>
                  <a:pt x="18930" y="19554"/>
                </a:cubicBezTo>
                <a:cubicBezTo>
                  <a:pt x="18970" y="19614"/>
                  <a:pt x="19089" y="19735"/>
                  <a:pt x="19209" y="19795"/>
                </a:cubicBezTo>
                <a:cubicBezTo>
                  <a:pt x="19209" y="19795"/>
                  <a:pt x="19209" y="19795"/>
                  <a:pt x="19209" y="19795"/>
                </a:cubicBezTo>
                <a:cubicBezTo>
                  <a:pt x="19209" y="19795"/>
                  <a:pt x="19249" y="19795"/>
                  <a:pt x="19249" y="19855"/>
                </a:cubicBezTo>
                <a:cubicBezTo>
                  <a:pt x="19328" y="19915"/>
                  <a:pt x="19408" y="19975"/>
                  <a:pt x="19528" y="20096"/>
                </a:cubicBezTo>
                <a:cubicBezTo>
                  <a:pt x="19568" y="20156"/>
                  <a:pt x="19568" y="20216"/>
                  <a:pt x="19846" y="20397"/>
                </a:cubicBezTo>
                <a:cubicBezTo>
                  <a:pt x="20125" y="20517"/>
                  <a:pt x="20285" y="20697"/>
                  <a:pt x="20205" y="20818"/>
                </a:cubicBezTo>
                <a:cubicBezTo>
                  <a:pt x="20205" y="20818"/>
                  <a:pt x="20125" y="20818"/>
                  <a:pt x="20165" y="20878"/>
                </a:cubicBezTo>
                <a:cubicBezTo>
                  <a:pt x="20285" y="20938"/>
                  <a:pt x="20404" y="20938"/>
                  <a:pt x="20524" y="20998"/>
                </a:cubicBezTo>
                <a:cubicBezTo>
                  <a:pt x="20604" y="20998"/>
                  <a:pt x="20644" y="21058"/>
                  <a:pt x="20683" y="21119"/>
                </a:cubicBezTo>
                <a:cubicBezTo>
                  <a:pt x="20683" y="21119"/>
                  <a:pt x="20723" y="21119"/>
                  <a:pt x="20723" y="21119"/>
                </a:cubicBezTo>
                <a:cubicBezTo>
                  <a:pt x="20843" y="21239"/>
                  <a:pt x="20923" y="21299"/>
                  <a:pt x="21042" y="21419"/>
                </a:cubicBezTo>
                <a:cubicBezTo>
                  <a:pt x="21082" y="21480"/>
                  <a:pt x="21122" y="21480"/>
                  <a:pt x="21241" y="21540"/>
                </a:cubicBezTo>
                <a:cubicBezTo>
                  <a:pt x="21241" y="21480"/>
                  <a:pt x="21162" y="21480"/>
                  <a:pt x="21082" y="21419"/>
                </a:cubicBezTo>
                <a:cubicBezTo>
                  <a:pt x="21082" y="21419"/>
                  <a:pt x="21082" y="21359"/>
                  <a:pt x="21082" y="21359"/>
                </a:cubicBezTo>
                <a:cubicBezTo>
                  <a:pt x="21082" y="21359"/>
                  <a:pt x="21122" y="21359"/>
                  <a:pt x="21122" y="21359"/>
                </a:cubicBezTo>
                <a:cubicBezTo>
                  <a:pt x="21162" y="21359"/>
                  <a:pt x="21162" y="21359"/>
                  <a:pt x="21162" y="21419"/>
                </a:cubicBezTo>
                <a:cubicBezTo>
                  <a:pt x="21241" y="21480"/>
                  <a:pt x="21241" y="21480"/>
                  <a:pt x="21401" y="21600"/>
                </a:cubicBezTo>
                <a:cubicBezTo>
                  <a:pt x="21401" y="21540"/>
                  <a:pt x="21321" y="21480"/>
                  <a:pt x="21201" y="21419"/>
                </a:cubicBezTo>
                <a:cubicBezTo>
                  <a:pt x="21162" y="21359"/>
                  <a:pt x="21122" y="21299"/>
                  <a:pt x="21042" y="21299"/>
                </a:cubicBezTo>
                <a:cubicBezTo>
                  <a:pt x="21082" y="21239"/>
                  <a:pt x="20962" y="21179"/>
                  <a:pt x="20923" y="21119"/>
                </a:cubicBezTo>
                <a:cubicBezTo>
                  <a:pt x="20923" y="21119"/>
                  <a:pt x="20923" y="21119"/>
                  <a:pt x="20883" y="21058"/>
                </a:cubicBezTo>
                <a:cubicBezTo>
                  <a:pt x="20763" y="20998"/>
                  <a:pt x="20723" y="20938"/>
                  <a:pt x="20604" y="20878"/>
                </a:cubicBezTo>
                <a:cubicBezTo>
                  <a:pt x="20604" y="20818"/>
                  <a:pt x="20484" y="20758"/>
                  <a:pt x="20404" y="20697"/>
                </a:cubicBezTo>
                <a:cubicBezTo>
                  <a:pt x="20365" y="20637"/>
                  <a:pt x="20285" y="20577"/>
                  <a:pt x="20285" y="20517"/>
                </a:cubicBezTo>
                <a:cubicBezTo>
                  <a:pt x="20285" y="20517"/>
                  <a:pt x="20285" y="20517"/>
                  <a:pt x="20285" y="20517"/>
                </a:cubicBezTo>
                <a:cubicBezTo>
                  <a:pt x="20325" y="20517"/>
                  <a:pt x="20365" y="20517"/>
                  <a:pt x="20325" y="20517"/>
                </a:cubicBezTo>
                <a:cubicBezTo>
                  <a:pt x="20285" y="20457"/>
                  <a:pt x="20205" y="20457"/>
                  <a:pt x="20165" y="20457"/>
                </a:cubicBezTo>
                <a:cubicBezTo>
                  <a:pt x="19926" y="20276"/>
                  <a:pt x="19966" y="20216"/>
                  <a:pt x="19767" y="20096"/>
                </a:cubicBezTo>
                <a:cubicBezTo>
                  <a:pt x="19727" y="20036"/>
                  <a:pt x="19568" y="19915"/>
                  <a:pt x="19568" y="19855"/>
                </a:cubicBezTo>
                <a:cubicBezTo>
                  <a:pt x="19926" y="20096"/>
                  <a:pt x="20245" y="20336"/>
                  <a:pt x="20484" y="20517"/>
                </a:cubicBezTo>
                <a:cubicBezTo>
                  <a:pt x="20484" y="20577"/>
                  <a:pt x="20484" y="20577"/>
                  <a:pt x="20564" y="20637"/>
                </a:cubicBezTo>
                <a:cubicBezTo>
                  <a:pt x="20644" y="20697"/>
                  <a:pt x="20723" y="20758"/>
                  <a:pt x="20843" y="20818"/>
                </a:cubicBezTo>
                <a:cubicBezTo>
                  <a:pt x="20803" y="20758"/>
                  <a:pt x="20763" y="20697"/>
                  <a:pt x="20683" y="20637"/>
                </a:cubicBezTo>
                <a:cubicBezTo>
                  <a:pt x="20644" y="20577"/>
                  <a:pt x="20604" y="20577"/>
                  <a:pt x="20564" y="20577"/>
                </a:cubicBezTo>
                <a:cubicBezTo>
                  <a:pt x="20564" y="20517"/>
                  <a:pt x="20444" y="20457"/>
                  <a:pt x="20444" y="20397"/>
                </a:cubicBezTo>
                <a:cubicBezTo>
                  <a:pt x="20484" y="20397"/>
                  <a:pt x="20524" y="20457"/>
                  <a:pt x="20604" y="20457"/>
                </a:cubicBezTo>
                <a:cubicBezTo>
                  <a:pt x="20683" y="20517"/>
                  <a:pt x="20604" y="20457"/>
                  <a:pt x="20604" y="20397"/>
                </a:cubicBezTo>
                <a:cubicBezTo>
                  <a:pt x="20484" y="20336"/>
                  <a:pt x="20365" y="20276"/>
                  <a:pt x="20205" y="20216"/>
                </a:cubicBezTo>
                <a:cubicBezTo>
                  <a:pt x="20125" y="20096"/>
                  <a:pt x="19966" y="19975"/>
                  <a:pt x="19767" y="19855"/>
                </a:cubicBezTo>
                <a:cubicBezTo>
                  <a:pt x="19607" y="19735"/>
                  <a:pt x="19886" y="19735"/>
                  <a:pt x="19886" y="19675"/>
                </a:cubicBezTo>
                <a:cubicBezTo>
                  <a:pt x="19926" y="19675"/>
                  <a:pt x="19966" y="19675"/>
                  <a:pt x="20046" y="19735"/>
                </a:cubicBezTo>
                <a:cubicBezTo>
                  <a:pt x="20205" y="19855"/>
                  <a:pt x="20365" y="19975"/>
                  <a:pt x="20444" y="20036"/>
                </a:cubicBezTo>
                <a:cubicBezTo>
                  <a:pt x="20365" y="20096"/>
                  <a:pt x="20285" y="20036"/>
                  <a:pt x="20205" y="19975"/>
                </a:cubicBezTo>
                <a:cubicBezTo>
                  <a:pt x="20285" y="20036"/>
                  <a:pt x="20325" y="20156"/>
                  <a:pt x="20484" y="20156"/>
                </a:cubicBezTo>
                <a:cubicBezTo>
                  <a:pt x="20604" y="20216"/>
                  <a:pt x="20484" y="20096"/>
                  <a:pt x="20524" y="20096"/>
                </a:cubicBezTo>
                <a:cubicBezTo>
                  <a:pt x="20723" y="20156"/>
                  <a:pt x="20723" y="20156"/>
                  <a:pt x="20644" y="20036"/>
                </a:cubicBezTo>
                <a:cubicBezTo>
                  <a:pt x="20484" y="19915"/>
                  <a:pt x="20325" y="19795"/>
                  <a:pt x="20165" y="19675"/>
                </a:cubicBezTo>
                <a:cubicBezTo>
                  <a:pt x="20125" y="19614"/>
                  <a:pt x="19966" y="19554"/>
                  <a:pt x="20006" y="19554"/>
                </a:cubicBezTo>
                <a:cubicBezTo>
                  <a:pt x="20165" y="19554"/>
                  <a:pt x="20006" y="19494"/>
                  <a:pt x="20046" y="19434"/>
                </a:cubicBezTo>
                <a:cubicBezTo>
                  <a:pt x="20165" y="19494"/>
                  <a:pt x="20205" y="19554"/>
                  <a:pt x="20285" y="19554"/>
                </a:cubicBezTo>
                <a:cubicBezTo>
                  <a:pt x="20524" y="19614"/>
                  <a:pt x="20564" y="19735"/>
                  <a:pt x="20843" y="19855"/>
                </a:cubicBezTo>
                <a:cubicBezTo>
                  <a:pt x="20803" y="19795"/>
                  <a:pt x="20604" y="19735"/>
                  <a:pt x="20604" y="19675"/>
                </a:cubicBezTo>
                <a:cubicBezTo>
                  <a:pt x="20604" y="19554"/>
                  <a:pt x="20205" y="19434"/>
                  <a:pt x="20325" y="19314"/>
                </a:cubicBezTo>
                <a:cubicBezTo>
                  <a:pt x="20365" y="19374"/>
                  <a:pt x="20404" y="19374"/>
                  <a:pt x="20444" y="19434"/>
                </a:cubicBezTo>
                <a:cubicBezTo>
                  <a:pt x="20444" y="19494"/>
                  <a:pt x="20763" y="19614"/>
                  <a:pt x="20883" y="19735"/>
                </a:cubicBezTo>
                <a:cubicBezTo>
                  <a:pt x="20843" y="19675"/>
                  <a:pt x="20763" y="19554"/>
                  <a:pt x="20604" y="19494"/>
                </a:cubicBezTo>
                <a:cubicBezTo>
                  <a:pt x="20444" y="19374"/>
                  <a:pt x="20285" y="19193"/>
                  <a:pt x="20086" y="19073"/>
                </a:cubicBezTo>
                <a:cubicBezTo>
                  <a:pt x="20285" y="19193"/>
                  <a:pt x="20444" y="19253"/>
                  <a:pt x="20644" y="19374"/>
                </a:cubicBezTo>
                <a:cubicBezTo>
                  <a:pt x="20644" y="19434"/>
                  <a:pt x="20683" y="19434"/>
                  <a:pt x="20763" y="19554"/>
                </a:cubicBezTo>
                <a:cubicBezTo>
                  <a:pt x="20843" y="19494"/>
                  <a:pt x="20843" y="19494"/>
                  <a:pt x="20763" y="19374"/>
                </a:cubicBezTo>
                <a:cubicBezTo>
                  <a:pt x="20763" y="19374"/>
                  <a:pt x="20723" y="19374"/>
                  <a:pt x="20723" y="19314"/>
                </a:cubicBezTo>
                <a:cubicBezTo>
                  <a:pt x="20484" y="19013"/>
                  <a:pt x="20205" y="18712"/>
                  <a:pt x="19846" y="18351"/>
                </a:cubicBezTo>
                <a:cubicBezTo>
                  <a:pt x="19886" y="18411"/>
                  <a:pt x="19926" y="18411"/>
                  <a:pt x="19926" y="18411"/>
                </a:cubicBezTo>
                <a:cubicBezTo>
                  <a:pt x="20245" y="18712"/>
                  <a:pt x="20604" y="18953"/>
                  <a:pt x="20923" y="19253"/>
                </a:cubicBezTo>
                <a:cubicBezTo>
                  <a:pt x="21122" y="19434"/>
                  <a:pt x="21361" y="19614"/>
                  <a:pt x="21600" y="19795"/>
                </a:cubicBezTo>
                <a:cubicBezTo>
                  <a:pt x="21600" y="16726"/>
                  <a:pt x="21600" y="16726"/>
                  <a:pt x="21600" y="16726"/>
                </a:cubicBezTo>
                <a:cubicBezTo>
                  <a:pt x="21600" y="16666"/>
                  <a:pt x="21560" y="16666"/>
                  <a:pt x="21560" y="16666"/>
                </a:cubicBezTo>
                <a:cubicBezTo>
                  <a:pt x="21520" y="16606"/>
                  <a:pt x="21480" y="16546"/>
                  <a:pt x="21441" y="16546"/>
                </a:cubicBezTo>
                <a:cubicBezTo>
                  <a:pt x="21441" y="16486"/>
                  <a:pt x="21401" y="16486"/>
                  <a:pt x="21361" y="16486"/>
                </a:cubicBezTo>
                <a:cubicBezTo>
                  <a:pt x="21441" y="16426"/>
                  <a:pt x="21520" y="16426"/>
                  <a:pt x="21600" y="16486"/>
                </a:cubicBezTo>
                <a:cubicBezTo>
                  <a:pt x="21600" y="15403"/>
                  <a:pt x="21600" y="15403"/>
                  <a:pt x="21600" y="15403"/>
                </a:cubicBezTo>
                <a:cubicBezTo>
                  <a:pt x="21600" y="15403"/>
                  <a:pt x="21600" y="15403"/>
                  <a:pt x="21600" y="15343"/>
                </a:cubicBezTo>
                <a:cubicBezTo>
                  <a:pt x="21560" y="15343"/>
                  <a:pt x="21560" y="15282"/>
                  <a:pt x="21560" y="15282"/>
                </a:cubicBezTo>
                <a:cubicBezTo>
                  <a:pt x="21560" y="15282"/>
                  <a:pt x="21560" y="15282"/>
                  <a:pt x="21600" y="15282"/>
                </a:cubicBezTo>
                <a:cubicBezTo>
                  <a:pt x="21600" y="15282"/>
                  <a:pt x="21600" y="15282"/>
                  <a:pt x="21600" y="15282"/>
                </a:cubicBezTo>
                <a:cubicBezTo>
                  <a:pt x="21600" y="14260"/>
                  <a:pt x="21600" y="14260"/>
                  <a:pt x="21600" y="14260"/>
                </a:cubicBezTo>
                <a:cubicBezTo>
                  <a:pt x="21600" y="14260"/>
                  <a:pt x="21600" y="14260"/>
                  <a:pt x="21600" y="14199"/>
                </a:cubicBezTo>
                <a:cubicBezTo>
                  <a:pt x="21600" y="14199"/>
                  <a:pt x="21600" y="14199"/>
                  <a:pt x="21600" y="14199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8905"/>
                  <a:pt x="21600" y="8905"/>
                  <a:pt x="21600" y="8905"/>
                </a:cubicBezTo>
                <a:cubicBezTo>
                  <a:pt x="21520" y="8845"/>
                  <a:pt x="21441" y="8784"/>
                  <a:pt x="21401" y="8724"/>
                </a:cubicBezTo>
                <a:cubicBezTo>
                  <a:pt x="21480" y="8784"/>
                  <a:pt x="21560" y="8784"/>
                  <a:pt x="21600" y="8845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29" name="Picture Placeholder 5"/>
          <p:cNvSpPr>
            <a:spLocks noGrp="1"/>
          </p:cNvSpPr>
          <p:nvPr>
            <p:ph type="pic" idx="21"/>
          </p:nvPr>
        </p:nvSpPr>
        <p:spPr>
          <a:xfrm>
            <a:off x="5050969" y="0"/>
            <a:ext cx="7141031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30" name="Rectangle 12"/>
          <p:cNvSpPr/>
          <p:nvPr/>
        </p:nvSpPr>
        <p:spPr>
          <a:xfrm>
            <a:off x="119062" y="0"/>
            <a:ext cx="571501" cy="55561"/>
          </a:xfrm>
          <a:prstGeom prst="rect">
            <a:avLst/>
          </a:prstGeom>
          <a:solidFill>
            <a:srgbClr val="E2583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31" name="Rectangle 13"/>
          <p:cNvSpPr/>
          <p:nvPr/>
        </p:nvSpPr>
        <p:spPr>
          <a:xfrm>
            <a:off x="762000" y="0"/>
            <a:ext cx="571500" cy="55561"/>
          </a:xfrm>
          <a:prstGeom prst="rect">
            <a:avLst/>
          </a:prstGeom>
          <a:solidFill>
            <a:srgbClr val="78D2D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32" name="Rectangle 14"/>
          <p:cNvSpPr/>
          <p:nvPr/>
        </p:nvSpPr>
        <p:spPr>
          <a:xfrm>
            <a:off x="1404937" y="0"/>
            <a:ext cx="571501" cy="55561"/>
          </a:xfrm>
          <a:prstGeom prst="rect">
            <a:avLst/>
          </a:prstGeom>
          <a:solidFill>
            <a:srgbClr val="3B39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33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7315200" y="6094729"/>
            <a:ext cx="2844800" cy="523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Blank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Freeform 4"/>
          <p:cNvSpPr/>
          <p:nvPr/>
        </p:nvSpPr>
        <p:spPr>
          <a:xfrm>
            <a:off x="-1" y="-639709"/>
            <a:ext cx="12192003" cy="8099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64"/>
                </a:moveTo>
                <a:cubicBezTo>
                  <a:pt x="21600" y="8363"/>
                  <a:pt x="21600" y="8363"/>
                  <a:pt x="21600" y="8363"/>
                </a:cubicBezTo>
                <a:cubicBezTo>
                  <a:pt x="21401" y="8363"/>
                  <a:pt x="21401" y="8363"/>
                  <a:pt x="21401" y="8363"/>
                </a:cubicBezTo>
                <a:cubicBezTo>
                  <a:pt x="21082" y="8123"/>
                  <a:pt x="20803" y="7882"/>
                  <a:pt x="20484" y="7641"/>
                </a:cubicBezTo>
                <a:cubicBezTo>
                  <a:pt x="19926" y="7220"/>
                  <a:pt x="19328" y="6859"/>
                  <a:pt x="18810" y="6378"/>
                </a:cubicBezTo>
                <a:cubicBezTo>
                  <a:pt x="18810" y="6378"/>
                  <a:pt x="18810" y="6378"/>
                  <a:pt x="18810" y="6378"/>
                </a:cubicBezTo>
                <a:cubicBezTo>
                  <a:pt x="18731" y="6318"/>
                  <a:pt x="18691" y="6257"/>
                  <a:pt x="18571" y="6257"/>
                </a:cubicBezTo>
                <a:cubicBezTo>
                  <a:pt x="18492" y="6197"/>
                  <a:pt x="18452" y="6137"/>
                  <a:pt x="18372" y="6077"/>
                </a:cubicBezTo>
                <a:cubicBezTo>
                  <a:pt x="18412" y="6137"/>
                  <a:pt x="18531" y="6257"/>
                  <a:pt x="18531" y="6257"/>
                </a:cubicBezTo>
                <a:cubicBezTo>
                  <a:pt x="18571" y="6318"/>
                  <a:pt x="18611" y="6318"/>
                  <a:pt x="18611" y="6318"/>
                </a:cubicBezTo>
                <a:cubicBezTo>
                  <a:pt x="18651" y="6378"/>
                  <a:pt x="18731" y="6438"/>
                  <a:pt x="18731" y="6438"/>
                </a:cubicBezTo>
                <a:cubicBezTo>
                  <a:pt x="18651" y="6438"/>
                  <a:pt x="18810" y="6498"/>
                  <a:pt x="18770" y="6558"/>
                </a:cubicBezTo>
                <a:cubicBezTo>
                  <a:pt x="18731" y="6558"/>
                  <a:pt x="18691" y="6498"/>
                  <a:pt x="18691" y="6498"/>
                </a:cubicBezTo>
                <a:cubicBezTo>
                  <a:pt x="18691" y="6558"/>
                  <a:pt x="18770" y="6558"/>
                  <a:pt x="18810" y="6618"/>
                </a:cubicBezTo>
                <a:cubicBezTo>
                  <a:pt x="18850" y="6618"/>
                  <a:pt x="18930" y="6679"/>
                  <a:pt x="18930" y="6739"/>
                </a:cubicBezTo>
                <a:cubicBezTo>
                  <a:pt x="18890" y="6679"/>
                  <a:pt x="18810" y="6618"/>
                  <a:pt x="18770" y="6618"/>
                </a:cubicBezTo>
                <a:cubicBezTo>
                  <a:pt x="18770" y="6618"/>
                  <a:pt x="18731" y="6618"/>
                  <a:pt x="18731" y="6618"/>
                </a:cubicBezTo>
                <a:cubicBezTo>
                  <a:pt x="18810" y="6679"/>
                  <a:pt x="18850" y="6679"/>
                  <a:pt x="18930" y="6739"/>
                </a:cubicBezTo>
                <a:cubicBezTo>
                  <a:pt x="18970" y="6799"/>
                  <a:pt x="19010" y="6799"/>
                  <a:pt x="19089" y="6859"/>
                </a:cubicBezTo>
                <a:cubicBezTo>
                  <a:pt x="19089" y="6859"/>
                  <a:pt x="19089" y="6919"/>
                  <a:pt x="19049" y="6919"/>
                </a:cubicBezTo>
                <a:cubicBezTo>
                  <a:pt x="18970" y="6859"/>
                  <a:pt x="18890" y="6739"/>
                  <a:pt x="18810" y="6679"/>
                </a:cubicBezTo>
                <a:cubicBezTo>
                  <a:pt x="18651" y="6558"/>
                  <a:pt x="18452" y="6438"/>
                  <a:pt x="18252" y="6318"/>
                </a:cubicBezTo>
                <a:cubicBezTo>
                  <a:pt x="18252" y="6318"/>
                  <a:pt x="18213" y="6318"/>
                  <a:pt x="18213" y="6257"/>
                </a:cubicBezTo>
                <a:cubicBezTo>
                  <a:pt x="18173" y="6257"/>
                  <a:pt x="18093" y="6197"/>
                  <a:pt x="18053" y="6137"/>
                </a:cubicBezTo>
                <a:cubicBezTo>
                  <a:pt x="18013" y="6137"/>
                  <a:pt x="17973" y="6077"/>
                  <a:pt x="17894" y="6077"/>
                </a:cubicBezTo>
                <a:cubicBezTo>
                  <a:pt x="17814" y="6017"/>
                  <a:pt x="17774" y="5957"/>
                  <a:pt x="17655" y="5896"/>
                </a:cubicBezTo>
                <a:cubicBezTo>
                  <a:pt x="17655" y="5957"/>
                  <a:pt x="17734" y="6017"/>
                  <a:pt x="17854" y="6077"/>
                </a:cubicBezTo>
                <a:cubicBezTo>
                  <a:pt x="18013" y="6257"/>
                  <a:pt x="18173" y="6378"/>
                  <a:pt x="18332" y="6378"/>
                </a:cubicBezTo>
                <a:cubicBezTo>
                  <a:pt x="18531" y="6558"/>
                  <a:pt x="18691" y="6679"/>
                  <a:pt x="18890" y="6799"/>
                </a:cubicBezTo>
                <a:cubicBezTo>
                  <a:pt x="19010" y="6919"/>
                  <a:pt x="19169" y="6979"/>
                  <a:pt x="19289" y="7100"/>
                </a:cubicBezTo>
                <a:cubicBezTo>
                  <a:pt x="19368" y="7160"/>
                  <a:pt x="19448" y="7220"/>
                  <a:pt x="19528" y="7280"/>
                </a:cubicBezTo>
                <a:cubicBezTo>
                  <a:pt x="19568" y="7340"/>
                  <a:pt x="19647" y="7401"/>
                  <a:pt x="19687" y="7461"/>
                </a:cubicBezTo>
                <a:cubicBezTo>
                  <a:pt x="19607" y="7401"/>
                  <a:pt x="19568" y="7340"/>
                  <a:pt x="19488" y="7280"/>
                </a:cubicBezTo>
                <a:cubicBezTo>
                  <a:pt x="19488" y="7280"/>
                  <a:pt x="19448" y="7280"/>
                  <a:pt x="19408" y="7280"/>
                </a:cubicBezTo>
                <a:cubicBezTo>
                  <a:pt x="19408" y="7280"/>
                  <a:pt x="19408" y="7280"/>
                  <a:pt x="19408" y="7280"/>
                </a:cubicBezTo>
                <a:cubicBezTo>
                  <a:pt x="19408" y="7280"/>
                  <a:pt x="19488" y="7340"/>
                  <a:pt x="19568" y="7401"/>
                </a:cubicBezTo>
                <a:cubicBezTo>
                  <a:pt x="19568" y="7401"/>
                  <a:pt x="19607" y="7461"/>
                  <a:pt x="19607" y="7461"/>
                </a:cubicBezTo>
                <a:cubicBezTo>
                  <a:pt x="19687" y="7521"/>
                  <a:pt x="19727" y="7521"/>
                  <a:pt x="19767" y="7581"/>
                </a:cubicBezTo>
                <a:cubicBezTo>
                  <a:pt x="19846" y="7581"/>
                  <a:pt x="19886" y="7641"/>
                  <a:pt x="19966" y="7641"/>
                </a:cubicBezTo>
                <a:cubicBezTo>
                  <a:pt x="19966" y="7641"/>
                  <a:pt x="19966" y="7701"/>
                  <a:pt x="19966" y="7701"/>
                </a:cubicBezTo>
                <a:cubicBezTo>
                  <a:pt x="20046" y="7822"/>
                  <a:pt x="20086" y="7882"/>
                  <a:pt x="20205" y="7882"/>
                </a:cubicBezTo>
                <a:cubicBezTo>
                  <a:pt x="20325" y="7942"/>
                  <a:pt x="20365" y="8002"/>
                  <a:pt x="20484" y="8062"/>
                </a:cubicBezTo>
                <a:cubicBezTo>
                  <a:pt x="20484" y="8123"/>
                  <a:pt x="20444" y="8123"/>
                  <a:pt x="20325" y="8123"/>
                </a:cubicBezTo>
                <a:cubicBezTo>
                  <a:pt x="20404" y="8183"/>
                  <a:pt x="20484" y="8183"/>
                  <a:pt x="20524" y="8243"/>
                </a:cubicBezTo>
                <a:cubicBezTo>
                  <a:pt x="20524" y="8243"/>
                  <a:pt x="20524" y="8243"/>
                  <a:pt x="20524" y="8243"/>
                </a:cubicBezTo>
                <a:cubicBezTo>
                  <a:pt x="20125" y="8002"/>
                  <a:pt x="19687" y="7701"/>
                  <a:pt x="19328" y="7401"/>
                </a:cubicBezTo>
                <a:cubicBezTo>
                  <a:pt x="19289" y="7401"/>
                  <a:pt x="19249" y="7401"/>
                  <a:pt x="19209" y="7340"/>
                </a:cubicBezTo>
                <a:cubicBezTo>
                  <a:pt x="19089" y="7280"/>
                  <a:pt x="18970" y="7160"/>
                  <a:pt x="18850" y="7100"/>
                </a:cubicBezTo>
                <a:cubicBezTo>
                  <a:pt x="18810" y="7040"/>
                  <a:pt x="18770" y="7040"/>
                  <a:pt x="18770" y="7040"/>
                </a:cubicBezTo>
                <a:cubicBezTo>
                  <a:pt x="18731" y="7040"/>
                  <a:pt x="18691" y="7040"/>
                  <a:pt x="18651" y="7040"/>
                </a:cubicBezTo>
                <a:cubicBezTo>
                  <a:pt x="18133" y="6618"/>
                  <a:pt x="17694" y="6257"/>
                  <a:pt x="17137" y="5836"/>
                </a:cubicBezTo>
                <a:cubicBezTo>
                  <a:pt x="17137" y="5776"/>
                  <a:pt x="17057" y="5716"/>
                  <a:pt x="16977" y="5656"/>
                </a:cubicBezTo>
                <a:cubicBezTo>
                  <a:pt x="16937" y="5656"/>
                  <a:pt x="16937" y="5596"/>
                  <a:pt x="16778" y="5535"/>
                </a:cubicBezTo>
                <a:cubicBezTo>
                  <a:pt x="16778" y="5535"/>
                  <a:pt x="16658" y="5535"/>
                  <a:pt x="16618" y="5475"/>
                </a:cubicBezTo>
                <a:cubicBezTo>
                  <a:pt x="16419" y="5355"/>
                  <a:pt x="16300" y="5235"/>
                  <a:pt x="16061" y="5054"/>
                </a:cubicBezTo>
                <a:cubicBezTo>
                  <a:pt x="16140" y="5174"/>
                  <a:pt x="16300" y="5235"/>
                  <a:pt x="16300" y="5355"/>
                </a:cubicBezTo>
                <a:cubicBezTo>
                  <a:pt x="15901" y="5054"/>
                  <a:pt x="15542" y="4813"/>
                  <a:pt x="15224" y="4573"/>
                </a:cubicBezTo>
                <a:cubicBezTo>
                  <a:pt x="15144" y="4452"/>
                  <a:pt x="15064" y="4392"/>
                  <a:pt x="14905" y="4332"/>
                </a:cubicBezTo>
                <a:cubicBezTo>
                  <a:pt x="14905" y="4332"/>
                  <a:pt x="14865" y="4272"/>
                  <a:pt x="14865" y="4272"/>
                </a:cubicBezTo>
                <a:cubicBezTo>
                  <a:pt x="14785" y="4152"/>
                  <a:pt x="14586" y="4091"/>
                  <a:pt x="1450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506" y="3971"/>
                </a:cubicBezTo>
                <a:cubicBezTo>
                  <a:pt x="14387" y="3851"/>
                  <a:pt x="14187" y="3730"/>
                  <a:pt x="14028" y="3610"/>
                </a:cubicBezTo>
                <a:cubicBezTo>
                  <a:pt x="13829" y="3430"/>
                  <a:pt x="13630" y="3249"/>
                  <a:pt x="13550" y="3129"/>
                </a:cubicBezTo>
                <a:cubicBezTo>
                  <a:pt x="13510" y="3129"/>
                  <a:pt x="13470" y="3069"/>
                  <a:pt x="13470" y="3069"/>
                </a:cubicBezTo>
                <a:cubicBezTo>
                  <a:pt x="13311" y="2948"/>
                  <a:pt x="13072" y="2768"/>
                  <a:pt x="12912" y="2647"/>
                </a:cubicBezTo>
                <a:cubicBezTo>
                  <a:pt x="12872" y="2587"/>
                  <a:pt x="12793" y="2527"/>
                  <a:pt x="12673" y="2527"/>
                </a:cubicBezTo>
                <a:cubicBezTo>
                  <a:pt x="12633" y="2467"/>
                  <a:pt x="12593" y="2467"/>
                  <a:pt x="12514" y="2407"/>
                </a:cubicBezTo>
                <a:cubicBezTo>
                  <a:pt x="12514" y="2407"/>
                  <a:pt x="12474" y="2407"/>
                  <a:pt x="12474" y="2407"/>
                </a:cubicBezTo>
                <a:cubicBezTo>
                  <a:pt x="12474" y="2407"/>
                  <a:pt x="12474" y="2407"/>
                  <a:pt x="12474" y="2407"/>
                </a:cubicBezTo>
                <a:cubicBezTo>
                  <a:pt x="12593" y="2527"/>
                  <a:pt x="12793" y="2708"/>
                  <a:pt x="12992" y="2828"/>
                </a:cubicBezTo>
                <a:cubicBezTo>
                  <a:pt x="13072" y="2888"/>
                  <a:pt x="13191" y="2948"/>
                  <a:pt x="13191" y="3008"/>
                </a:cubicBezTo>
                <a:cubicBezTo>
                  <a:pt x="13470" y="3129"/>
                  <a:pt x="13271" y="3189"/>
                  <a:pt x="13470" y="3249"/>
                </a:cubicBezTo>
                <a:cubicBezTo>
                  <a:pt x="13470" y="3249"/>
                  <a:pt x="13470" y="3249"/>
                  <a:pt x="13470" y="3249"/>
                </a:cubicBezTo>
                <a:cubicBezTo>
                  <a:pt x="13510" y="3309"/>
                  <a:pt x="13510" y="3369"/>
                  <a:pt x="13630" y="3430"/>
                </a:cubicBezTo>
                <a:cubicBezTo>
                  <a:pt x="13749" y="3550"/>
                  <a:pt x="13908" y="3610"/>
                  <a:pt x="13988" y="3730"/>
                </a:cubicBezTo>
                <a:cubicBezTo>
                  <a:pt x="14068" y="3791"/>
                  <a:pt x="14108" y="3791"/>
                  <a:pt x="14187" y="3791"/>
                </a:cubicBezTo>
                <a:cubicBezTo>
                  <a:pt x="14187" y="3851"/>
                  <a:pt x="14108" y="3851"/>
                  <a:pt x="14227" y="3911"/>
                </a:cubicBezTo>
                <a:cubicBezTo>
                  <a:pt x="14227" y="3971"/>
                  <a:pt x="14387" y="4031"/>
                  <a:pt x="14387" y="4091"/>
                </a:cubicBezTo>
                <a:cubicBezTo>
                  <a:pt x="14387" y="4091"/>
                  <a:pt x="14347" y="4091"/>
                  <a:pt x="14347" y="4091"/>
                </a:cubicBezTo>
                <a:cubicBezTo>
                  <a:pt x="14267" y="4031"/>
                  <a:pt x="14307" y="4091"/>
                  <a:pt x="14307" y="4152"/>
                </a:cubicBezTo>
                <a:cubicBezTo>
                  <a:pt x="14148" y="4091"/>
                  <a:pt x="14028" y="3971"/>
                  <a:pt x="14028" y="3971"/>
                </a:cubicBezTo>
                <a:cubicBezTo>
                  <a:pt x="14028" y="3851"/>
                  <a:pt x="13948" y="3791"/>
                  <a:pt x="13789" y="3730"/>
                </a:cubicBezTo>
                <a:cubicBezTo>
                  <a:pt x="13709" y="3730"/>
                  <a:pt x="13630" y="3670"/>
                  <a:pt x="13590" y="3610"/>
                </a:cubicBezTo>
                <a:cubicBezTo>
                  <a:pt x="13550" y="3550"/>
                  <a:pt x="13470" y="3490"/>
                  <a:pt x="13390" y="3490"/>
                </a:cubicBezTo>
                <a:cubicBezTo>
                  <a:pt x="13390" y="3490"/>
                  <a:pt x="13390" y="3490"/>
                  <a:pt x="13351" y="3490"/>
                </a:cubicBezTo>
                <a:cubicBezTo>
                  <a:pt x="13231" y="3369"/>
                  <a:pt x="13072" y="324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832" y="3069"/>
                  <a:pt x="12713" y="3008"/>
                  <a:pt x="12633" y="2948"/>
                </a:cubicBezTo>
                <a:cubicBezTo>
                  <a:pt x="12474" y="2888"/>
                  <a:pt x="12354" y="2768"/>
                  <a:pt x="12195" y="2647"/>
                </a:cubicBezTo>
                <a:cubicBezTo>
                  <a:pt x="12235" y="2768"/>
                  <a:pt x="12633" y="2948"/>
                  <a:pt x="12554" y="3069"/>
                </a:cubicBezTo>
                <a:cubicBezTo>
                  <a:pt x="12514" y="3008"/>
                  <a:pt x="12514" y="3069"/>
                  <a:pt x="12514" y="3129"/>
                </a:cubicBezTo>
                <a:cubicBezTo>
                  <a:pt x="12514" y="3129"/>
                  <a:pt x="12514" y="3129"/>
                  <a:pt x="12554" y="3129"/>
                </a:cubicBezTo>
                <a:cubicBezTo>
                  <a:pt x="12633" y="3189"/>
                  <a:pt x="12713" y="3189"/>
                  <a:pt x="12832" y="3249"/>
                </a:cubicBezTo>
                <a:cubicBezTo>
                  <a:pt x="12832" y="3309"/>
                  <a:pt x="12872" y="3309"/>
                  <a:pt x="12912" y="3309"/>
                </a:cubicBezTo>
                <a:cubicBezTo>
                  <a:pt x="12952" y="3369"/>
                  <a:pt x="12992" y="3369"/>
                  <a:pt x="12992" y="3430"/>
                </a:cubicBezTo>
                <a:cubicBezTo>
                  <a:pt x="13231" y="3550"/>
                  <a:pt x="13390" y="3730"/>
                  <a:pt x="13550" y="3911"/>
                </a:cubicBezTo>
                <a:cubicBezTo>
                  <a:pt x="13470" y="3911"/>
                  <a:pt x="13390" y="3791"/>
                  <a:pt x="13311" y="3791"/>
                </a:cubicBezTo>
                <a:cubicBezTo>
                  <a:pt x="13311" y="3851"/>
                  <a:pt x="13470" y="3911"/>
                  <a:pt x="13510" y="3971"/>
                </a:cubicBezTo>
                <a:cubicBezTo>
                  <a:pt x="13510" y="3971"/>
                  <a:pt x="13510" y="3971"/>
                  <a:pt x="13470" y="3971"/>
                </a:cubicBezTo>
                <a:cubicBezTo>
                  <a:pt x="13470" y="3971"/>
                  <a:pt x="13470" y="3971"/>
                  <a:pt x="13470" y="3971"/>
                </a:cubicBezTo>
                <a:cubicBezTo>
                  <a:pt x="13470" y="3971"/>
                  <a:pt x="13470" y="4031"/>
                  <a:pt x="13430" y="3971"/>
                </a:cubicBezTo>
                <a:cubicBezTo>
                  <a:pt x="13311" y="3911"/>
                  <a:pt x="13271" y="3911"/>
                  <a:pt x="13231" y="3911"/>
                </a:cubicBezTo>
                <a:cubicBezTo>
                  <a:pt x="13191" y="3911"/>
                  <a:pt x="13271" y="3971"/>
                  <a:pt x="13311" y="4031"/>
                </a:cubicBezTo>
                <a:cubicBezTo>
                  <a:pt x="13430" y="4091"/>
                  <a:pt x="13550" y="4152"/>
                  <a:pt x="13590" y="4212"/>
                </a:cubicBezTo>
                <a:cubicBezTo>
                  <a:pt x="13669" y="4332"/>
                  <a:pt x="13749" y="4332"/>
                  <a:pt x="13829" y="4332"/>
                </a:cubicBezTo>
                <a:cubicBezTo>
                  <a:pt x="13908" y="4392"/>
                  <a:pt x="13988" y="4452"/>
                  <a:pt x="14148" y="4573"/>
                </a:cubicBezTo>
                <a:cubicBezTo>
                  <a:pt x="14068" y="4452"/>
                  <a:pt x="13988" y="4392"/>
                  <a:pt x="13829" y="4332"/>
                </a:cubicBezTo>
                <a:cubicBezTo>
                  <a:pt x="13749" y="4272"/>
                  <a:pt x="13669" y="4212"/>
                  <a:pt x="13590" y="4091"/>
                </a:cubicBezTo>
                <a:cubicBezTo>
                  <a:pt x="13510" y="4091"/>
                  <a:pt x="13510" y="4031"/>
                  <a:pt x="13590" y="4031"/>
                </a:cubicBezTo>
                <a:cubicBezTo>
                  <a:pt x="13669" y="4091"/>
                  <a:pt x="13789" y="4152"/>
                  <a:pt x="13829" y="4091"/>
                </a:cubicBezTo>
                <a:cubicBezTo>
                  <a:pt x="13829" y="4152"/>
                  <a:pt x="13869" y="4152"/>
                  <a:pt x="13908" y="4152"/>
                </a:cubicBezTo>
                <a:cubicBezTo>
                  <a:pt x="13908" y="4212"/>
                  <a:pt x="13988" y="4272"/>
                  <a:pt x="14068" y="4332"/>
                </a:cubicBezTo>
                <a:cubicBezTo>
                  <a:pt x="14307" y="4513"/>
                  <a:pt x="14506" y="4693"/>
                  <a:pt x="14745" y="4874"/>
                </a:cubicBezTo>
                <a:cubicBezTo>
                  <a:pt x="14865" y="4994"/>
                  <a:pt x="14945" y="5054"/>
                  <a:pt x="15144" y="5174"/>
                </a:cubicBezTo>
                <a:cubicBezTo>
                  <a:pt x="15224" y="5295"/>
                  <a:pt x="15463" y="5415"/>
                  <a:pt x="15542" y="5535"/>
                </a:cubicBezTo>
                <a:cubicBezTo>
                  <a:pt x="15582" y="5596"/>
                  <a:pt x="15662" y="5656"/>
                  <a:pt x="15702" y="5716"/>
                </a:cubicBezTo>
                <a:cubicBezTo>
                  <a:pt x="15742" y="5776"/>
                  <a:pt x="15782" y="5776"/>
                  <a:pt x="15782" y="5836"/>
                </a:cubicBezTo>
                <a:cubicBezTo>
                  <a:pt x="15821" y="5836"/>
                  <a:pt x="15821" y="5896"/>
                  <a:pt x="15861" y="5896"/>
                </a:cubicBezTo>
                <a:cubicBezTo>
                  <a:pt x="15782" y="5836"/>
                  <a:pt x="15702" y="5776"/>
                  <a:pt x="15622" y="5716"/>
                </a:cubicBezTo>
                <a:cubicBezTo>
                  <a:pt x="15542" y="5716"/>
                  <a:pt x="15542" y="5656"/>
                  <a:pt x="15463" y="5656"/>
                </a:cubicBezTo>
                <a:cubicBezTo>
                  <a:pt x="15423" y="5596"/>
                  <a:pt x="15343" y="5535"/>
                  <a:pt x="15303" y="5535"/>
                </a:cubicBezTo>
                <a:cubicBezTo>
                  <a:pt x="15303" y="5535"/>
                  <a:pt x="15303" y="5596"/>
                  <a:pt x="15263" y="5596"/>
                </a:cubicBezTo>
                <a:cubicBezTo>
                  <a:pt x="15144" y="5475"/>
                  <a:pt x="15064" y="5415"/>
                  <a:pt x="14905" y="5295"/>
                </a:cubicBezTo>
                <a:cubicBezTo>
                  <a:pt x="14825" y="5235"/>
                  <a:pt x="14745" y="5235"/>
                  <a:pt x="14706" y="5174"/>
                </a:cubicBezTo>
                <a:cubicBezTo>
                  <a:pt x="14706" y="5174"/>
                  <a:pt x="14745" y="5114"/>
                  <a:pt x="14706" y="5114"/>
                </a:cubicBezTo>
                <a:cubicBezTo>
                  <a:pt x="14626" y="5054"/>
                  <a:pt x="14626" y="5114"/>
                  <a:pt x="14626" y="5114"/>
                </a:cubicBezTo>
                <a:cubicBezTo>
                  <a:pt x="14546" y="5054"/>
                  <a:pt x="14506" y="4994"/>
                  <a:pt x="14427" y="4994"/>
                </a:cubicBezTo>
                <a:cubicBezTo>
                  <a:pt x="14427" y="4994"/>
                  <a:pt x="14427" y="4994"/>
                  <a:pt x="14427" y="4994"/>
                </a:cubicBezTo>
                <a:cubicBezTo>
                  <a:pt x="14187" y="4693"/>
                  <a:pt x="13789" y="4452"/>
                  <a:pt x="13470" y="4212"/>
                </a:cubicBezTo>
                <a:cubicBezTo>
                  <a:pt x="13311" y="4031"/>
                  <a:pt x="13151" y="3911"/>
                  <a:pt x="12992" y="3791"/>
                </a:cubicBezTo>
                <a:cubicBezTo>
                  <a:pt x="12912" y="3670"/>
                  <a:pt x="12793" y="3610"/>
                  <a:pt x="12673" y="3550"/>
                </a:cubicBezTo>
                <a:cubicBezTo>
                  <a:pt x="12633" y="3490"/>
                  <a:pt x="12633" y="3430"/>
                  <a:pt x="12514" y="3430"/>
                </a:cubicBezTo>
                <a:cubicBezTo>
                  <a:pt x="12314" y="3369"/>
                  <a:pt x="12434" y="3430"/>
                  <a:pt x="12434" y="3490"/>
                </a:cubicBezTo>
                <a:cubicBezTo>
                  <a:pt x="12394" y="3430"/>
                  <a:pt x="12354" y="3430"/>
                  <a:pt x="12275" y="3369"/>
                </a:cubicBezTo>
                <a:cubicBezTo>
                  <a:pt x="12354" y="3490"/>
                  <a:pt x="12474" y="3610"/>
                  <a:pt x="12593" y="3670"/>
                </a:cubicBezTo>
                <a:cubicBezTo>
                  <a:pt x="12554" y="3670"/>
                  <a:pt x="12514" y="3730"/>
                  <a:pt x="12593" y="3730"/>
                </a:cubicBezTo>
                <a:cubicBezTo>
                  <a:pt x="12713" y="3851"/>
                  <a:pt x="12793" y="3911"/>
                  <a:pt x="12952" y="3971"/>
                </a:cubicBezTo>
                <a:cubicBezTo>
                  <a:pt x="12952" y="3971"/>
                  <a:pt x="12952" y="3971"/>
                  <a:pt x="12952" y="4031"/>
                </a:cubicBezTo>
                <a:cubicBezTo>
                  <a:pt x="12952" y="4031"/>
                  <a:pt x="12952" y="4031"/>
                  <a:pt x="12952" y="4031"/>
                </a:cubicBezTo>
                <a:cubicBezTo>
                  <a:pt x="12952" y="4031"/>
                  <a:pt x="12952" y="3971"/>
                  <a:pt x="12952" y="3971"/>
                </a:cubicBezTo>
                <a:cubicBezTo>
                  <a:pt x="12952" y="4031"/>
                  <a:pt x="12832" y="4031"/>
                  <a:pt x="13032" y="4091"/>
                </a:cubicBezTo>
                <a:cubicBezTo>
                  <a:pt x="13072" y="4152"/>
                  <a:pt x="13151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2872" y="4031"/>
                  <a:pt x="12713" y="3911"/>
                  <a:pt x="12434" y="3730"/>
                </a:cubicBezTo>
                <a:cubicBezTo>
                  <a:pt x="12394" y="3730"/>
                  <a:pt x="12354" y="3670"/>
                  <a:pt x="12314" y="3610"/>
                </a:cubicBezTo>
                <a:cubicBezTo>
                  <a:pt x="12195" y="3610"/>
                  <a:pt x="12354" y="3730"/>
                  <a:pt x="12354" y="3730"/>
                </a:cubicBezTo>
                <a:cubicBezTo>
                  <a:pt x="12314" y="3730"/>
                  <a:pt x="12275" y="3730"/>
                  <a:pt x="12235" y="3730"/>
                </a:cubicBezTo>
                <a:cubicBezTo>
                  <a:pt x="12075" y="3670"/>
                  <a:pt x="11996" y="3550"/>
                  <a:pt x="11876" y="3490"/>
                </a:cubicBezTo>
                <a:cubicBezTo>
                  <a:pt x="11796" y="3430"/>
                  <a:pt x="11717" y="3309"/>
                  <a:pt x="11637" y="3309"/>
                </a:cubicBezTo>
                <a:cubicBezTo>
                  <a:pt x="11517" y="3309"/>
                  <a:pt x="11756" y="343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56" y="3490"/>
                  <a:pt x="11756" y="3490"/>
                  <a:pt x="11717" y="3490"/>
                </a:cubicBezTo>
                <a:cubicBezTo>
                  <a:pt x="11836" y="3610"/>
                  <a:pt x="12035" y="3670"/>
                  <a:pt x="12115" y="3791"/>
                </a:cubicBezTo>
                <a:cubicBezTo>
                  <a:pt x="12155" y="3791"/>
                  <a:pt x="12155" y="3851"/>
                  <a:pt x="12195" y="3851"/>
                </a:cubicBezTo>
                <a:cubicBezTo>
                  <a:pt x="12195" y="3851"/>
                  <a:pt x="12155" y="3851"/>
                  <a:pt x="12115" y="3851"/>
                </a:cubicBezTo>
                <a:cubicBezTo>
                  <a:pt x="12115" y="3911"/>
                  <a:pt x="12115" y="3911"/>
                  <a:pt x="12155" y="3971"/>
                </a:cubicBezTo>
                <a:cubicBezTo>
                  <a:pt x="12394" y="4152"/>
                  <a:pt x="12394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075" y="4152"/>
                  <a:pt x="12075" y="4031"/>
                  <a:pt x="11956" y="4031"/>
                </a:cubicBezTo>
                <a:cubicBezTo>
                  <a:pt x="11876" y="4091"/>
                  <a:pt x="11996" y="4152"/>
                  <a:pt x="12035" y="4152"/>
                </a:cubicBezTo>
                <a:cubicBezTo>
                  <a:pt x="12075" y="4212"/>
                  <a:pt x="12075" y="4272"/>
                  <a:pt x="11996" y="4212"/>
                </a:cubicBezTo>
                <a:cubicBezTo>
                  <a:pt x="11756" y="4091"/>
                  <a:pt x="11517" y="4031"/>
                  <a:pt x="11318" y="3851"/>
                </a:cubicBezTo>
                <a:cubicBezTo>
                  <a:pt x="11318" y="3851"/>
                  <a:pt x="11278" y="3791"/>
                  <a:pt x="11318" y="3791"/>
                </a:cubicBezTo>
                <a:cubicBezTo>
                  <a:pt x="11318" y="3791"/>
                  <a:pt x="11398" y="3851"/>
                  <a:pt x="11438" y="3851"/>
                </a:cubicBezTo>
                <a:cubicBezTo>
                  <a:pt x="11238" y="3670"/>
                  <a:pt x="10840" y="3490"/>
                  <a:pt x="10641" y="3309"/>
                </a:cubicBezTo>
                <a:cubicBezTo>
                  <a:pt x="10561" y="3249"/>
                  <a:pt x="10441" y="3129"/>
                  <a:pt x="10282" y="3008"/>
                </a:cubicBezTo>
                <a:cubicBezTo>
                  <a:pt x="10242" y="3008"/>
                  <a:pt x="10202" y="2948"/>
                  <a:pt x="10123" y="2948"/>
                </a:cubicBezTo>
                <a:cubicBezTo>
                  <a:pt x="10043" y="2948"/>
                  <a:pt x="10083" y="3008"/>
                  <a:pt x="10162" y="3008"/>
                </a:cubicBezTo>
                <a:cubicBezTo>
                  <a:pt x="10322" y="3129"/>
                  <a:pt x="10162" y="3129"/>
                  <a:pt x="10162" y="3129"/>
                </a:cubicBezTo>
                <a:cubicBezTo>
                  <a:pt x="10123" y="3129"/>
                  <a:pt x="10083" y="3129"/>
                  <a:pt x="10083" y="3129"/>
                </a:cubicBezTo>
                <a:cubicBezTo>
                  <a:pt x="10162" y="3189"/>
                  <a:pt x="10162" y="3249"/>
                  <a:pt x="10362" y="3309"/>
                </a:cubicBezTo>
                <a:cubicBezTo>
                  <a:pt x="10401" y="3249"/>
                  <a:pt x="10322" y="3189"/>
                  <a:pt x="10322" y="3189"/>
                </a:cubicBezTo>
                <a:cubicBezTo>
                  <a:pt x="10441" y="3249"/>
                  <a:pt x="10441" y="3309"/>
                  <a:pt x="10521" y="3309"/>
                </a:cubicBezTo>
                <a:cubicBezTo>
                  <a:pt x="10720" y="3430"/>
                  <a:pt x="10720" y="3550"/>
                  <a:pt x="10920" y="3670"/>
                </a:cubicBezTo>
                <a:cubicBezTo>
                  <a:pt x="10999" y="3730"/>
                  <a:pt x="11079" y="3791"/>
                  <a:pt x="11159" y="3851"/>
                </a:cubicBezTo>
                <a:cubicBezTo>
                  <a:pt x="11159" y="3851"/>
                  <a:pt x="11119" y="3911"/>
                  <a:pt x="11159" y="3971"/>
                </a:cubicBezTo>
                <a:cubicBezTo>
                  <a:pt x="11238" y="4031"/>
                  <a:pt x="11318" y="4091"/>
                  <a:pt x="11398" y="4152"/>
                </a:cubicBezTo>
                <a:cubicBezTo>
                  <a:pt x="11398" y="4152"/>
                  <a:pt x="11438" y="4152"/>
                  <a:pt x="11438" y="4152"/>
                </a:cubicBezTo>
                <a:cubicBezTo>
                  <a:pt x="11358" y="4091"/>
                  <a:pt x="11278" y="4031"/>
                  <a:pt x="11199" y="3971"/>
                </a:cubicBezTo>
                <a:cubicBezTo>
                  <a:pt x="11398" y="3971"/>
                  <a:pt x="11438" y="4091"/>
                  <a:pt x="11557" y="4152"/>
                </a:cubicBezTo>
                <a:cubicBezTo>
                  <a:pt x="11597" y="4272"/>
                  <a:pt x="11836" y="4392"/>
                  <a:pt x="11956" y="4452"/>
                </a:cubicBezTo>
                <a:cubicBezTo>
                  <a:pt x="11956" y="4513"/>
                  <a:pt x="11996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195" y="4633"/>
                  <a:pt x="12275" y="475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514" y="4874"/>
                  <a:pt x="12593" y="4934"/>
                  <a:pt x="12673" y="4994"/>
                </a:cubicBezTo>
                <a:cubicBezTo>
                  <a:pt x="12713" y="5054"/>
                  <a:pt x="12832" y="5114"/>
                  <a:pt x="12952" y="5174"/>
                </a:cubicBezTo>
                <a:cubicBezTo>
                  <a:pt x="13032" y="5235"/>
                  <a:pt x="13072" y="5295"/>
                  <a:pt x="13151" y="5355"/>
                </a:cubicBezTo>
                <a:cubicBezTo>
                  <a:pt x="13151" y="5355"/>
                  <a:pt x="13151" y="5415"/>
                  <a:pt x="13151" y="5415"/>
                </a:cubicBezTo>
                <a:cubicBezTo>
                  <a:pt x="13231" y="5475"/>
                  <a:pt x="13351" y="5535"/>
                  <a:pt x="13311" y="5596"/>
                </a:cubicBezTo>
                <a:cubicBezTo>
                  <a:pt x="13072" y="5415"/>
                  <a:pt x="12912" y="5295"/>
                  <a:pt x="12633" y="5114"/>
                </a:cubicBezTo>
                <a:cubicBezTo>
                  <a:pt x="12195" y="4813"/>
                  <a:pt x="11796" y="4452"/>
                  <a:pt x="11358" y="4152"/>
                </a:cubicBezTo>
                <a:cubicBezTo>
                  <a:pt x="11318" y="4091"/>
                  <a:pt x="11238" y="4091"/>
                  <a:pt x="11199" y="4031"/>
                </a:cubicBezTo>
                <a:cubicBezTo>
                  <a:pt x="11159" y="4031"/>
                  <a:pt x="11159" y="4031"/>
                  <a:pt x="11119" y="3971"/>
                </a:cubicBezTo>
                <a:cubicBezTo>
                  <a:pt x="10880" y="3851"/>
                  <a:pt x="10680" y="3670"/>
                  <a:pt x="10441" y="3490"/>
                </a:cubicBezTo>
                <a:cubicBezTo>
                  <a:pt x="10202" y="3309"/>
                  <a:pt x="9923" y="3129"/>
                  <a:pt x="9764" y="2948"/>
                </a:cubicBezTo>
                <a:cubicBezTo>
                  <a:pt x="9724" y="2888"/>
                  <a:pt x="9604" y="2828"/>
                  <a:pt x="9525" y="2708"/>
                </a:cubicBezTo>
                <a:cubicBezTo>
                  <a:pt x="9565" y="2768"/>
                  <a:pt x="9604" y="2768"/>
                  <a:pt x="9644" y="2768"/>
                </a:cubicBezTo>
                <a:cubicBezTo>
                  <a:pt x="9644" y="2708"/>
                  <a:pt x="9565" y="2708"/>
                  <a:pt x="9485" y="2647"/>
                </a:cubicBezTo>
                <a:cubicBezTo>
                  <a:pt x="9445" y="2647"/>
                  <a:pt x="9485" y="2708"/>
                  <a:pt x="9485" y="2708"/>
                </a:cubicBezTo>
                <a:cubicBezTo>
                  <a:pt x="9445" y="2708"/>
                  <a:pt x="9405" y="2647"/>
                  <a:pt x="9286" y="2647"/>
                </a:cubicBezTo>
                <a:cubicBezTo>
                  <a:pt x="9485" y="2768"/>
                  <a:pt x="9525" y="2828"/>
                  <a:pt x="9684" y="2948"/>
                </a:cubicBezTo>
                <a:cubicBezTo>
                  <a:pt x="9764" y="3008"/>
                  <a:pt x="9804" y="3069"/>
                  <a:pt x="9883" y="3129"/>
                </a:cubicBezTo>
                <a:cubicBezTo>
                  <a:pt x="10043" y="3309"/>
                  <a:pt x="10282" y="3490"/>
                  <a:pt x="10441" y="3610"/>
                </a:cubicBezTo>
                <a:cubicBezTo>
                  <a:pt x="10401" y="3610"/>
                  <a:pt x="10441" y="3670"/>
                  <a:pt x="10441" y="3670"/>
                </a:cubicBezTo>
                <a:cubicBezTo>
                  <a:pt x="10481" y="3730"/>
                  <a:pt x="10481" y="3791"/>
                  <a:pt x="10441" y="3791"/>
                </a:cubicBezTo>
                <a:cubicBezTo>
                  <a:pt x="10362" y="3791"/>
                  <a:pt x="10282" y="3730"/>
                  <a:pt x="10242" y="3670"/>
                </a:cubicBezTo>
                <a:cubicBezTo>
                  <a:pt x="10123" y="3610"/>
                  <a:pt x="9963" y="3550"/>
                  <a:pt x="9804" y="3430"/>
                </a:cubicBezTo>
                <a:cubicBezTo>
                  <a:pt x="9644" y="3369"/>
                  <a:pt x="9565" y="3369"/>
                  <a:pt x="9485" y="3430"/>
                </a:cubicBezTo>
                <a:cubicBezTo>
                  <a:pt x="9485" y="3430"/>
                  <a:pt x="9405" y="3430"/>
                  <a:pt x="9365" y="3369"/>
                </a:cubicBezTo>
                <a:cubicBezTo>
                  <a:pt x="9325" y="3309"/>
                  <a:pt x="9325" y="3309"/>
                  <a:pt x="9405" y="3309"/>
                </a:cubicBezTo>
                <a:cubicBezTo>
                  <a:pt x="9525" y="3369"/>
                  <a:pt x="9485" y="3249"/>
                  <a:pt x="9565" y="3249"/>
                </a:cubicBezTo>
                <a:cubicBezTo>
                  <a:pt x="9405" y="3189"/>
                  <a:pt x="9246" y="3129"/>
                  <a:pt x="9086" y="3008"/>
                </a:cubicBezTo>
                <a:cubicBezTo>
                  <a:pt x="9126" y="3129"/>
                  <a:pt x="9166" y="3129"/>
                  <a:pt x="9166" y="3189"/>
                </a:cubicBezTo>
                <a:cubicBezTo>
                  <a:pt x="9086" y="3189"/>
                  <a:pt x="8887" y="3069"/>
                  <a:pt x="8927" y="3189"/>
                </a:cubicBezTo>
                <a:cubicBezTo>
                  <a:pt x="8967" y="3309"/>
                  <a:pt x="8967" y="3309"/>
                  <a:pt x="8807" y="3309"/>
                </a:cubicBezTo>
                <a:cubicBezTo>
                  <a:pt x="8967" y="3430"/>
                  <a:pt x="9086" y="3490"/>
                  <a:pt x="9246" y="3550"/>
                </a:cubicBezTo>
                <a:cubicBezTo>
                  <a:pt x="9246" y="3550"/>
                  <a:pt x="9286" y="3550"/>
                  <a:pt x="9286" y="3550"/>
                </a:cubicBezTo>
                <a:cubicBezTo>
                  <a:pt x="9286" y="3550"/>
                  <a:pt x="9286" y="3610"/>
                  <a:pt x="9246" y="3610"/>
                </a:cubicBezTo>
                <a:cubicBezTo>
                  <a:pt x="9166" y="3610"/>
                  <a:pt x="9246" y="3610"/>
                  <a:pt x="9286" y="3670"/>
                </a:cubicBezTo>
                <a:cubicBezTo>
                  <a:pt x="9325" y="3670"/>
                  <a:pt x="9325" y="3670"/>
                  <a:pt x="9325" y="3670"/>
                </a:cubicBezTo>
                <a:cubicBezTo>
                  <a:pt x="9325" y="3670"/>
                  <a:pt x="9325" y="3730"/>
                  <a:pt x="9405" y="3730"/>
                </a:cubicBezTo>
                <a:cubicBezTo>
                  <a:pt x="9485" y="3791"/>
                  <a:pt x="9485" y="3851"/>
                  <a:pt x="9405" y="3851"/>
                </a:cubicBezTo>
                <a:cubicBezTo>
                  <a:pt x="9365" y="3851"/>
                  <a:pt x="9485" y="3911"/>
                  <a:pt x="9485" y="3911"/>
                </a:cubicBezTo>
                <a:cubicBezTo>
                  <a:pt x="9405" y="3911"/>
                  <a:pt x="9365" y="3851"/>
                  <a:pt x="9325" y="3791"/>
                </a:cubicBezTo>
                <a:cubicBezTo>
                  <a:pt x="9246" y="3730"/>
                  <a:pt x="9086" y="3610"/>
                  <a:pt x="8967" y="3490"/>
                </a:cubicBezTo>
                <a:cubicBezTo>
                  <a:pt x="8927" y="3490"/>
                  <a:pt x="8847" y="3430"/>
                  <a:pt x="8768" y="3369"/>
                </a:cubicBezTo>
                <a:cubicBezTo>
                  <a:pt x="8728" y="3309"/>
                  <a:pt x="8688" y="3309"/>
                  <a:pt x="8648" y="3249"/>
                </a:cubicBezTo>
                <a:cubicBezTo>
                  <a:pt x="8608" y="3249"/>
                  <a:pt x="8568" y="3189"/>
                  <a:pt x="8568" y="3189"/>
                </a:cubicBezTo>
                <a:cubicBezTo>
                  <a:pt x="8568" y="3189"/>
                  <a:pt x="8528" y="3129"/>
                  <a:pt x="8489" y="3129"/>
                </a:cubicBezTo>
                <a:cubicBezTo>
                  <a:pt x="8449" y="3189"/>
                  <a:pt x="8409" y="3129"/>
                  <a:pt x="8369" y="3129"/>
                </a:cubicBezTo>
                <a:cubicBezTo>
                  <a:pt x="8369" y="3129"/>
                  <a:pt x="8409" y="3129"/>
                  <a:pt x="8449" y="3189"/>
                </a:cubicBezTo>
                <a:cubicBezTo>
                  <a:pt x="8489" y="3189"/>
                  <a:pt x="8528" y="3249"/>
                  <a:pt x="8608" y="3249"/>
                </a:cubicBezTo>
                <a:cubicBezTo>
                  <a:pt x="8807" y="3430"/>
                  <a:pt x="8967" y="3610"/>
                  <a:pt x="9286" y="3791"/>
                </a:cubicBezTo>
                <a:cubicBezTo>
                  <a:pt x="9445" y="4031"/>
                  <a:pt x="9724" y="4212"/>
                  <a:pt x="9963" y="4392"/>
                </a:cubicBezTo>
                <a:cubicBezTo>
                  <a:pt x="10083" y="4452"/>
                  <a:pt x="10162" y="4573"/>
                  <a:pt x="10282" y="4633"/>
                </a:cubicBezTo>
                <a:cubicBezTo>
                  <a:pt x="10322" y="4753"/>
                  <a:pt x="10481" y="4813"/>
                  <a:pt x="10601" y="4934"/>
                </a:cubicBezTo>
                <a:cubicBezTo>
                  <a:pt x="10441" y="4874"/>
                  <a:pt x="10282" y="4874"/>
                  <a:pt x="10083" y="4753"/>
                </a:cubicBezTo>
                <a:cubicBezTo>
                  <a:pt x="9883" y="4633"/>
                  <a:pt x="9684" y="4513"/>
                  <a:pt x="9525" y="4392"/>
                </a:cubicBezTo>
                <a:cubicBezTo>
                  <a:pt x="9286" y="4152"/>
                  <a:pt x="9086" y="3971"/>
                  <a:pt x="8768" y="3791"/>
                </a:cubicBezTo>
                <a:cubicBezTo>
                  <a:pt x="8648" y="3670"/>
                  <a:pt x="8449" y="3610"/>
                  <a:pt x="8289" y="3550"/>
                </a:cubicBezTo>
                <a:cubicBezTo>
                  <a:pt x="8249" y="3610"/>
                  <a:pt x="8409" y="3730"/>
                  <a:pt x="8528" y="3791"/>
                </a:cubicBezTo>
                <a:cubicBezTo>
                  <a:pt x="8608" y="3791"/>
                  <a:pt x="8728" y="3851"/>
                  <a:pt x="8728" y="3911"/>
                </a:cubicBezTo>
                <a:cubicBezTo>
                  <a:pt x="8728" y="3911"/>
                  <a:pt x="8648" y="3911"/>
                  <a:pt x="8568" y="3911"/>
                </a:cubicBezTo>
                <a:cubicBezTo>
                  <a:pt x="8528" y="3911"/>
                  <a:pt x="8449" y="3851"/>
                  <a:pt x="8409" y="3911"/>
                </a:cubicBezTo>
                <a:cubicBezTo>
                  <a:pt x="8409" y="3851"/>
                  <a:pt x="8369" y="3851"/>
                  <a:pt x="8329" y="3791"/>
                </a:cubicBezTo>
                <a:cubicBezTo>
                  <a:pt x="8329" y="3791"/>
                  <a:pt x="8329" y="3791"/>
                  <a:pt x="8329" y="3730"/>
                </a:cubicBezTo>
                <a:cubicBezTo>
                  <a:pt x="8329" y="3730"/>
                  <a:pt x="8329" y="3730"/>
                  <a:pt x="8329" y="3730"/>
                </a:cubicBezTo>
                <a:cubicBezTo>
                  <a:pt x="8369" y="3791"/>
                  <a:pt x="8449" y="3851"/>
                  <a:pt x="8449" y="3791"/>
                </a:cubicBezTo>
                <a:cubicBezTo>
                  <a:pt x="8449" y="3791"/>
                  <a:pt x="8449" y="3730"/>
                  <a:pt x="8289" y="3670"/>
                </a:cubicBezTo>
                <a:cubicBezTo>
                  <a:pt x="8289" y="3670"/>
                  <a:pt x="8249" y="3670"/>
                  <a:pt x="8249" y="3670"/>
                </a:cubicBezTo>
                <a:cubicBezTo>
                  <a:pt x="8170" y="3610"/>
                  <a:pt x="8090" y="3550"/>
                  <a:pt x="8010" y="3490"/>
                </a:cubicBezTo>
                <a:cubicBezTo>
                  <a:pt x="8010" y="3490"/>
                  <a:pt x="7970" y="3490"/>
                  <a:pt x="7970" y="3490"/>
                </a:cubicBezTo>
                <a:cubicBezTo>
                  <a:pt x="8050" y="3550"/>
                  <a:pt x="8130" y="3610"/>
                  <a:pt x="8210" y="3670"/>
                </a:cubicBezTo>
                <a:cubicBezTo>
                  <a:pt x="8249" y="3730"/>
                  <a:pt x="8249" y="3730"/>
                  <a:pt x="8170" y="3730"/>
                </a:cubicBezTo>
                <a:cubicBezTo>
                  <a:pt x="8090" y="3730"/>
                  <a:pt x="8050" y="3730"/>
                  <a:pt x="8010" y="3730"/>
                </a:cubicBezTo>
                <a:cubicBezTo>
                  <a:pt x="7970" y="3670"/>
                  <a:pt x="7931" y="3610"/>
                  <a:pt x="7771" y="3550"/>
                </a:cubicBezTo>
                <a:cubicBezTo>
                  <a:pt x="7811" y="3610"/>
                  <a:pt x="7851" y="3670"/>
                  <a:pt x="7891" y="3730"/>
                </a:cubicBezTo>
                <a:cubicBezTo>
                  <a:pt x="7931" y="3851"/>
                  <a:pt x="8090" y="3911"/>
                  <a:pt x="8249" y="4031"/>
                </a:cubicBezTo>
                <a:cubicBezTo>
                  <a:pt x="8289" y="4091"/>
                  <a:pt x="8329" y="4091"/>
                  <a:pt x="8409" y="4152"/>
                </a:cubicBezTo>
                <a:cubicBezTo>
                  <a:pt x="8409" y="4152"/>
                  <a:pt x="8409" y="4152"/>
                  <a:pt x="8449" y="4212"/>
                </a:cubicBezTo>
                <a:cubicBezTo>
                  <a:pt x="8449" y="4212"/>
                  <a:pt x="8489" y="4272"/>
                  <a:pt x="8568" y="4272"/>
                </a:cubicBezTo>
                <a:cubicBezTo>
                  <a:pt x="8608" y="4332"/>
                  <a:pt x="8648" y="4332"/>
                  <a:pt x="8648" y="4332"/>
                </a:cubicBezTo>
                <a:cubicBezTo>
                  <a:pt x="8568" y="4392"/>
                  <a:pt x="8728" y="4452"/>
                  <a:pt x="8688" y="4513"/>
                </a:cubicBezTo>
                <a:cubicBezTo>
                  <a:pt x="8648" y="4452"/>
                  <a:pt x="8489" y="4392"/>
                  <a:pt x="8489" y="4452"/>
                </a:cubicBezTo>
                <a:cubicBezTo>
                  <a:pt x="8449" y="4452"/>
                  <a:pt x="8528" y="4513"/>
                  <a:pt x="8608" y="4573"/>
                </a:cubicBezTo>
                <a:cubicBezTo>
                  <a:pt x="8688" y="4633"/>
                  <a:pt x="8728" y="4633"/>
                  <a:pt x="8768" y="4693"/>
                </a:cubicBezTo>
                <a:cubicBezTo>
                  <a:pt x="8807" y="4813"/>
                  <a:pt x="8927" y="4934"/>
                  <a:pt x="9206" y="4994"/>
                </a:cubicBezTo>
                <a:cubicBezTo>
                  <a:pt x="9246" y="5114"/>
                  <a:pt x="9485" y="5235"/>
                  <a:pt x="9604" y="5295"/>
                </a:cubicBezTo>
                <a:cubicBezTo>
                  <a:pt x="9804" y="5475"/>
                  <a:pt x="10043" y="5656"/>
                  <a:pt x="10282" y="5836"/>
                </a:cubicBezTo>
                <a:cubicBezTo>
                  <a:pt x="10322" y="5896"/>
                  <a:pt x="10401" y="5957"/>
                  <a:pt x="10601" y="6077"/>
                </a:cubicBezTo>
                <a:cubicBezTo>
                  <a:pt x="10521" y="5957"/>
                  <a:pt x="10401" y="5896"/>
                  <a:pt x="10322" y="5836"/>
                </a:cubicBezTo>
                <a:cubicBezTo>
                  <a:pt x="10242" y="5776"/>
                  <a:pt x="10202" y="5716"/>
                  <a:pt x="10123" y="5656"/>
                </a:cubicBezTo>
                <a:cubicBezTo>
                  <a:pt x="10362" y="5776"/>
                  <a:pt x="10401" y="5896"/>
                  <a:pt x="10561" y="5957"/>
                </a:cubicBezTo>
                <a:cubicBezTo>
                  <a:pt x="10641" y="6017"/>
                  <a:pt x="10720" y="6077"/>
                  <a:pt x="10760" y="6077"/>
                </a:cubicBezTo>
                <a:cubicBezTo>
                  <a:pt x="10760" y="6077"/>
                  <a:pt x="10760" y="6077"/>
                  <a:pt x="10760" y="6077"/>
                </a:cubicBezTo>
                <a:cubicBezTo>
                  <a:pt x="10760" y="6137"/>
                  <a:pt x="10760" y="6137"/>
                  <a:pt x="10840" y="6197"/>
                </a:cubicBezTo>
                <a:cubicBezTo>
                  <a:pt x="10920" y="6257"/>
                  <a:pt x="10920" y="6197"/>
                  <a:pt x="10920" y="6197"/>
                </a:cubicBezTo>
                <a:cubicBezTo>
                  <a:pt x="11039" y="6257"/>
                  <a:pt x="11159" y="6318"/>
                  <a:pt x="11238" y="6438"/>
                </a:cubicBezTo>
                <a:cubicBezTo>
                  <a:pt x="11238" y="6438"/>
                  <a:pt x="11199" y="6438"/>
                  <a:pt x="11159" y="6378"/>
                </a:cubicBezTo>
                <a:cubicBezTo>
                  <a:pt x="11119" y="6378"/>
                  <a:pt x="11079" y="6318"/>
                  <a:pt x="11039" y="6378"/>
                </a:cubicBezTo>
                <a:cubicBezTo>
                  <a:pt x="10880" y="6318"/>
                  <a:pt x="10760" y="6257"/>
                  <a:pt x="10720" y="6137"/>
                </a:cubicBezTo>
                <a:cubicBezTo>
                  <a:pt x="10680" y="6137"/>
                  <a:pt x="10641" y="6077"/>
                  <a:pt x="10601" y="6077"/>
                </a:cubicBezTo>
                <a:cubicBezTo>
                  <a:pt x="10561" y="6077"/>
                  <a:pt x="10601" y="6137"/>
                  <a:pt x="10641" y="6137"/>
                </a:cubicBezTo>
                <a:cubicBezTo>
                  <a:pt x="10601" y="6137"/>
                  <a:pt x="10561" y="6137"/>
                  <a:pt x="10561" y="6137"/>
                </a:cubicBezTo>
                <a:cubicBezTo>
                  <a:pt x="10521" y="6137"/>
                  <a:pt x="10481" y="6077"/>
                  <a:pt x="10441" y="6077"/>
                </a:cubicBezTo>
                <a:cubicBezTo>
                  <a:pt x="10242" y="5957"/>
                  <a:pt x="10083" y="5776"/>
                  <a:pt x="9883" y="5656"/>
                </a:cubicBezTo>
                <a:cubicBezTo>
                  <a:pt x="9883" y="5656"/>
                  <a:pt x="9883" y="5656"/>
                  <a:pt x="9883" y="5716"/>
                </a:cubicBezTo>
                <a:cubicBezTo>
                  <a:pt x="988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804" y="5716"/>
                  <a:pt x="9684" y="5656"/>
                  <a:pt x="9644" y="5535"/>
                </a:cubicBezTo>
                <a:cubicBezTo>
                  <a:pt x="9604" y="5535"/>
                  <a:pt x="9525" y="5415"/>
                  <a:pt x="9405" y="5415"/>
                </a:cubicBezTo>
                <a:cubicBezTo>
                  <a:pt x="9365" y="5415"/>
                  <a:pt x="9325" y="5415"/>
                  <a:pt x="9325" y="5415"/>
                </a:cubicBezTo>
                <a:cubicBezTo>
                  <a:pt x="9246" y="5475"/>
                  <a:pt x="9365" y="5535"/>
                  <a:pt x="9445" y="5535"/>
                </a:cubicBezTo>
                <a:cubicBezTo>
                  <a:pt x="9724" y="5776"/>
                  <a:pt x="10083" y="6017"/>
                  <a:pt x="10362" y="6197"/>
                </a:cubicBezTo>
                <a:cubicBezTo>
                  <a:pt x="10362" y="6197"/>
                  <a:pt x="10362" y="6197"/>
                  <a:pt x="10362" y="6197"/>
                </a:cubicBezTo>
                <a:cubicBezTo>
                  <a:pt x="10481" y="6318"/>
                  <a:pt x="10760" y="6438"/>
                  <a:pt x="10800" y="6558"/>
                </a:cubicBezTo>
                <a:cubicBezTo>
                  <a:pt x="10401" y="6318"/>
                  <a:pt x="10043" y="6077"/>
                  <a:pt x="9684" y="5776"/>
                </a:cubicBezTo>
                <a:cubicBezTo>
                  <a:pt x="9325" y="5475"/>
                  <a:pt x="8927" y="5235"/>
                  <a:pt x="8449" y="4934"/>
                </a:cubicBezTo>
                <a:cubicBezTo>
                  <a:pt x="8369" y="4874"/>
                  <a:pt x="8289" y="4813"/>
                  <a:pt x="8210" y="4753"/>
                </a:cubicBezTo>
                <a:cubicBezTo>
                  <a:pt x="8050" y="4573"/>
                  <a:pt x="7771" y="4392"/>
                  <a:pt x="7572" y="4212"/>
                </a:cubicBezTo>
                <a:cubicBezTo>
                  <a:pt x="7532" y="4212"/>
                  <a:pt x="7692" y="4272"/>
                  <a:pt x="7692" y="4332"/>
                </a:cubicBezTo>
                <a:cubicBezTo>
                  <a:pt x="7492" y="4272"/>
                  <a:pt x="7333" y="4152"/>
                  <a:pt x="7213" y="4031"/>
                </a:cubicBezTo>
                <a:cubicBezTo>
                  <a:pt x="7134" y="3911"/>
                  <a:pt x="7054" y="3851"/>
                  <a:pt x="6815" y="3791"/>
                </a:cubicBezTo>
                <a:cubicBezTo>
                  <a:pt x="6615" y="3730"/>
                  <a:pt x="6576" y="3610"/>
                  <a:pt x="6456" y="3550"/>
                </a:cubicBezTo>
                <a:cubicBezTo>
                  <a:pt x="6456" y="3550"/>
                  <a:pt x="6456" y="3550"/>
                  <a:pt x="6456" y="3550"/>
                </a:cubicBezTo>
                <a:cubicBezTo>
                  <a:pt x="6257" y="3430"/>
                  <a:pt x="6097" y="3249"/>
                  <a:pt x="5938" y="3129"/>
                </a:cubicBezTo>
                <a:cubicBezTo>
                  <a:pt x="6058" y="3189"/>
                  <a:pt x="6097" y="3249"/>
                  <a:pt x="6177" y="3309"/>
                </a:cubicBezTo>
                <a:cubicBezTo>
                  <a:pt x="6217" y="3309"/>
                  <a:pt x="6297" y="3369"/>
                  <a:pt x="6416" y="3430"/>
                </a:cubicBezTo>
                <a:cubicBezTo>
                  <a:pt x="6376" y="3369"/>
                  <a:pt x="6337" y="3309"/>
                  <a:pt x="6217" y="3309"/>
                </a:cubicBezTo>
                <a:cubicBezTo>
                  <a:pt x="6097" y="3189"/>
                  <a:pt x="6018" y="3129"/>
                  <a:pt x="5898" y="3008"/>
                </a:cubicBezTo>
                <a:cubicBezTo>
                  <a:pt x="5818" y="2948"/>
                  <a:pt x="5779" y="2948"/>
                  <a:pt x="5699" y="2888"/>
                </a:cubicBezTo>
                <a:cubicBezTo>
                  <a:pt x="5699" y="2888"/>
                  <a:pt x="5659" y="2888"/>
                  <a:pt x="5659" y="2888"/>
                </a:cubicBezTo>
                <a:cubicBezTo>
                  <a:pt x="5739" y="2948"/>
                  <a:pt x="5779" y="2948"/>
                  <a:pt x="5818" y="3008"/>
                </a:cubicBezTo>
                <a:cubicBezTo>
                  <a:pt x="5818" y="3008"/>
                  <a:pt x="5779" y="3008"/>
                  <a:pt x="5779" y="3008"/>
                </a:cubicBezTo>
                <a:cubicBezTo>
                  <a:pt x="5579" y="2828"/>
                  <a:pt x="5261" y="2647"/>
                  <a:pt x="5141" y="2467"/>
                </a:cubicBezTo>
                <a:cubicBezTo>
                  <a:pt x="5021" y="2407"/>
                  <a:pt x="4942" y="2347"/>
                  <a:pt x="4822" y="2286"/>
                </a:cubicBezTo>
                <a:cubicBezTo>
                  <a:pt x="4822" y="2226"/>
                  <a:pt x="4782" y="2166"/>
                  <a:pt x="4623" y="2046"/>
                </a:cubicBezTo>
                <a:cubicBezTo>
                  <a:pt x="4503" y="1925"/>
                  <a:pt x="4224" y="1805"/>
                  <a:pt x="3985" y="1685"/>
                </a:cubicBezTo>
                <a:cubicBezTo>
                  <a:pt x="3985" y="1685"/>
                  <a:pt x="3985" y="1685"/>
                  <a:pt x="3945" y="1685"/>
                </a:cubicBezTo>
                <a:cubicBezTo>
                  <a:pt x="3906" y="1625"/>
                  <a:pt x="3826" y="1564"/>
                  <a:pt x="3746" y="1504"/>
                </a:cubicBezTo>
                <a:cubicBezTo>
                  <a:pt x="3666" y="1444"/>
                  <a:pt x="3746" y="1444"/>
                  <a:pt x="3826" y="1504"/>
                </a:cubicBezTo>
                <a:cubicBezTo>
                  <a:pt x="3866" y="1504"/>
                  <a:pt x="3906" y="1564"/>
                  <a:pt x="4025" y="1625"/>
                </a:cubicBezTo>
                <a:cubicBezTo>
                  <a:pt x="3985" y="1564"/>
                  <a:pt x="3906" y="1504"/>
                  <a:pt x="3866" y="1504"/>
                </a:cubicBezTo>
                <a:cubicBezTo>
                  <a:pt x="3826" y="1444"/>
                  <a:pt x="3786" y="1444"/>
                  <a:pt x="3746" y="1444"/>
                </a:cubicBezTo>
                <a:cubicBezTo>
                  <a:pt x="3587" y="1264"/>
                  <a:pt x="3308" y="1023"/>
                  <a:pt x="3069" y="842"/>
                </a:cubicBezTo>
                <a:cubicBezTo>
                  <a:pt x="2989" y="782"/>
                  <a:pt x="2949" y="722"/>
                  <a:pt x="2750" y="662"/>
                </a:cubicBezTo>
                <a:cubicBezTo>
                  <a:pt x="2790" y="722"/>
                  <a:pt x="2909" y="782"/>
                  <a:pt x="3029" y="842"/>
                </a:cubicBezTo>
                <a:cubicBezTo>
                  <a:pt x="3148" y="963"/>
                  <a:pt x="3308" y="1083"/>
                  <a:pt x="3467" y="1203"/>
                </a:cubicBezTo>
                <a:cubicBezTo>
                  <a:pt x="3387" y="1264"/>
                  <a:pt x="3587" y="1444"/>
                  <a:pt x="3666" y="1504"/>
                </a:cubicBezTo>
                <a:cubicBezTo>
                  <a:pt x="3706" y="1625"/>
                  <a:pt x="3826" y="1685"/>
                  <a:pt x="3906" y="1745"/>
                </a:cubicBezTo>
                <a:cubicBezTo>
                  <a:pt x="3906" y="1805"/>
                  <a:pt x="4025" y="1865"/>
                  <a:pt x="4105" y="1865"/>
                </a:cubicBezTo>
                <a:cubicBezTo>
                  <a:pt x="4304" y="1986"/>
                  <a:pt x="4503" y="2106"/>
                  <a:pt x="4384" y="2166"/>
                </a:cubicBezTo>
                <a:cubicBezTo>
                  <a:pt x="4344" y="2226"/>
                  <a:pt x="4424" y="2286"/>
                  <a:pt x="4583" y="2347"/>
                </a:cubicBezTo>
                <a:cubicBezTo>
                  <a:pt x="4663" y="2407"/>
                  <a:pt x="4742" y="2467"/>
                  <a:pt x="4822" y="2527"/>
                </a:cubicBezTo>
                <a:cubicBezTo>
                  <a:pt x="4862" y="2527"/>
                  <a:pt x="4942" y="2587"/>
                  <a:pt x="4982" y="2647"/>
                </a:cubicBezTo>
                <a:cubicBezTo>
                  <a:pt x="4982" y="2647"/>
                  <a:pt x="5021" y="2708"/>
                  <a:pt x="5101" y="2768"/>
                </a:cubicBezTo>
                <a:cubicBezTo>
                  <a:pt x="5141" y="2768"/>
                  <a:pt x="5101" y="2708"/>
                  <a:pt x="5061" y="2647"/>
                </a:cubicBezTo>
                <a:cubicBezTo>
                  <a:pt x="5021" y="2587"/>
                  <a:pt x="4982" y="2527"/>
                  <a:pt x="4902" y="2527"/>
                </a:cubicBezTo>
                <a:cubicBezTo>
                  <a:pt x="4822" y="2407"/>
                  <a:pt x="4822" y="2407"/>
                  <a:pt x="4902" y="2407"/>
                </a:cubicBezTo>
                <a:cubicBezTo>
                  <a:pt x="4982" y="2407"/>
                  <a:pt x="4982" y="2467"/>
                  <a:pt x="5021" y="2467"/>
                </a:cubicBezTo>
                <a:cubicBezTo>
                  <a:pt x="5340" y="2768"/>
                  <a:pt x="5699" y="3008"/>
                  <a:pt x="6018" y="3309"/>
                </a:cubicBezTo>
                <a:cubicBezTo>
                  <a:pt x="5938" y="3249"/>
                  <a:pt x="5818" y="3189"/>
                  <a:pt x="5779" y="3189"/>
                </a:cubicBezTo>
                <a:cubicBezTo>
                  <a:pt x="5579" y="3008"/>
                  <a:pt x="5380" y="2948"/>
                  <a:pt x="5141" y="2948"/>
                </a:cubicBezTo>
                <a:cubicBezTo>
                  <a:pt x="5141" y="2948"/>
                  <a:pt x="5181" y="2888"/>
                  <a:pt x="5141" y="2888"/>
                </a:cubicBezTo>
                <a:cubicBezTo>
                  <a:pt x="5141" y="2888"/>
                  <a:pt x="5101" y="2828"/>
                  <a:pt x="5061" y="2828"/>
                </a:cubicBezTo>
                <a:cubicBezTo>
                  <a:pt x="5061" y="2888"/>
                  <a:pt x="5021" y="2888"/>
                  <a:pt x="5101" y="2948"/>
                </a:cubicBezTo>
                <a:cubicBezTo>
                  <a:pt x="5141" y="3008"/>
                  <a:pt x="4862" y="2888"/>
                  <a:pt x="5021" y="3008"/>
                </a:cubicBezTo>
                <a:cubicBezTo>
                  <a:pt x="5101" y="3069"/>
                  <a:pt x="5261" y="3129"/>
                  <a:pt x="5261" y="3069"/>
                </a:cubicBezTo>
                <a:cubicBezTo>
                  <a:pt x="5420" y="2948"/>
                  <a:pt x="5539" y="3129"/>
                  <a:pt x="5699" y="3189"/>
                </a:cubicBezTo>
                <a:cubicBezTo>
                  <a:pt x="5739" y="3249"/>
                  <a:pt x="5818" y="3309"/>
                  <a:pt x="5858" y="3369"/>
                </a:cubicBezTo>
                <a:cubicBezTo>
                  <a:pt x="6018" y="3490"/>
                  <a:pt x="6137" y="3430"/>
                  <a:pt x="6257" y="3490"/>
                </a:cubicBezTo>
                <a:cubicBezTo>
                  <a:pt x="6257" y="3490"/>
                  <a:pt x="6257" y="3490"/>
                  <a:pt x="6257" y="3490"/>
                </a:cubicBezTo>
                <a:cubicBezTo>
                  <a:pt x="6297" y="3490"/>
                  <a:pt x="6297" y="3490"/>
                  <a:pt x="6297" y="3490"/>
                </a:cubicBezTo>
                <a:cubicBezTo>
                  <a:pt x="6416" y="3610"/>
                  <a:pt x="6257" y="3610"/>
                  <a:pt x="6337" y="3730"/>
                </a:cubicBezTo>
                <a:cubicBezTo>
                  <a:pt x="6456" y="3851"/>
                  <a:pt x="6735" y="4031"/>
                  <a:pt x="6894" y="4212"/>
                </a:cubicBezTo>
                <a:cubicBezTo>
                  <a:pt x="6974" y="4212"/>
                  <a:pt x="7014" y="4272"/>
                  <a:pt x="7054" y="4332"/>
                </a:cubicBezTo>
                <a:cubicBezTo>
                  <a:pt x="7293" y="4452"/>
                  <a:pt x="7373" y="4573"/>
                  <a:pt x="7492" y="4693"/>
                </a:cubicBezTo>
                <a:cubicBezTo>
                  <a:pt x="7731" y="4813"/>
                  <a:pt x="7811" y="4934"/>
                  <a:pt x="8050" y="5114"/>
                </a:cubicBezTo>
                <a:cubicBezTo>
                  <a:pt x="8130" y="5174"/>
                  <a:pt x="8249" y="5235"/>
                  <a:pt x="8329" y="5355"/>
                </a:cubicBezTo>
                <a:cubicBezTo>
                  <a:pt x="8568" y="5535"/>
                  <a:pt x="8847" y="5716"/>
                  <a:pt x="9086" y="5896"/>
                </a:cubicBezTo>
                <a:cubicBezTo>
                  <a:pt x="9126" y="5957"/>
                  <a:pt x="9206" y="6017"/>
                  <a:pt x="9246" y="6017"/>
                </a:cubicBezTo>
                <a:cubicBezTo>
                  <a:pt x="9206" y="6017"/>
                  <a:pt x="9166" y="6017"/>
                  <a:pt x="9126" y="6017"/>
                </a:cubicBezTo>
                <a:cubicBezTo>
                  <a:pt x="8927" y="5836"/>
                  <a:pt x="8728" y="5716"/>
                  <a:pt x="8489" y="5596"/>
                </a:cubicBezTo>
                <a:cubicBezTo>
                  <a:pt x="8528" y="5596"/>
                  <a:pt x="8528" y="5596"/>
                  <a:pt x="8528" y="5656"/>
                </a:cubicBezTo>
                <a:cubicBezTo>
                  <a:pt x="8528" y="5596"/>
                  <a:pt x="8489" y="5596"/>
                  <a:pt x="8489" y="5596"/>
                </a:cubicBezTo>
                <a:cubicBezTo>
                  <a:pt x="8249" y="5355"/>
                  <a:pt x="7970" y="5174"/>
                  <a:pt x="7731" y="4994"/>
                </a:cubicBezTo>
                <a:cubicBezTo>
                  <a:pt x="7492" y="4813"/>
                  <a:pt x="7213" y="4633"/>
                  <a:pt x="6974" y="4452"/>
                </a:cubicBezTo>
                <a:cubicBezTo>
                  <a:pt x="6576" y="4212"/>
                  <a:pt x="6177" y="3911"/>
                  <a:pt x="5818" y="3610"/>
                </a:cubicBezTo>
                <a:cubicBezTo>
                  <a:pt x="5739" y="3550"/>
                  <a:pt x="5619" y="3490"/>
                  <a:pt x="5500" y="3430"/>
                </a:cubicBezTo>
                <a:cubicBezTo>
                  <a:pt x="5300" y="3189"/>
                  <a:pt x="4942" y="3008"/>
                  <a:pt x="4703" y="2768"/>
                </a:cubicBezTo>
                <a:cubicBezTo>
                  <a:pt x="4703" y="2708"/>
                  <a:pt x="4503" y="2647"/>
                  <a:pt x="4384" y="2527"/>
                </a:cubicBezTo>
                <a:cubicBezTo>
                  <a:pt x="4344" y="2587"/>
                  <a:pt x="4543" y="2708"/>
                  <a:pt x="4623" y="2768"/>
                </a:cubicBezTo>
                <a:cubicBezTo>
                  <a:pt x="4623" y="2768"/>
                  <a:pt x="4623" y="2768"/>
                  <a:pt x="4623" y="2768"/>
                </a:cubicBezTo>
                <a:cubicBezTo>
                  <a:pt x="4583" y="2828"/>
                  <a:pt x="4503" y="2828"/>
                  <a:pt x="4224" y="2708"/>
                </a:cubicBezTo>
                <a:cubicBezTo>
                  <a:pt x="4304" y="2768"/>
                  <a:pt x="4304" y="2888"/>
                  <a:pt x="4463" y="2948"/>
                </a:cubicBezTo>
                <a:cubicBezTo>
                  <a:pt x="4543" y="2948"/>
                  <a:pt x="4424" y="2828"/>
                  <a:pt x="4623" y="2948"/>
                </a:cubicBezTo>
                <a:cubicBezTo>
                  <a:pt x="4782" y="3008"/>
                  <a:pt x="4742" y="3069"/>
                  <a:pt x="4862" y="3129"/>
                </a:cubicBezTo>
                <a:cubicBezTo>
                  <a:pt x="4862" y="3249"/>
                  <a:pt x="4663" y="3189"/>
                  <a:pt x="4663" y="3189"/>
                </a:cubicBezTo>
                <a:cubicBezTo>
                  <a:pt x="4304" y="3069"/>
                  <a:pt x="4663" y="3249"/>
                  <a:pt x="4623" y="3249"/>
                </a:cubicBezTo>
                <a:cubicBezTo>
                  <a:pt x="4663" y="3249"/>
                  <a:pt x="4623" y="3249"/>
                  <a:pt x="4583" y="3309"/>
                </a:cubicBezTo>
                <a:cubicBezTo>
                  <a:pt x="4583" y="3309"/>
                  <a:pt x="4543" y="3309"/>
                  <a:pt x="4503" y="3309"/>
                </a:cubicBezTo>
                <a:cubicBezTo>
                  <a:pt x="4463" y="3249"/>
                  <a:pt x="4384" y="3189"/>
                  <a:pt x="4304" y="3129"/>
                </a:cubicBezTo>
                <a:cubicBezTo>
                  <a:pt x="4224" y="3069"/>
                  <a:pt x="4145" y="3008"/>
                  <a:pt x="4065" y="2948"/>
                </a:cubicBezTo>
                <a:cubicBezTo>
                  <a:pt x="3906" y="2768"/>
                  <a:pt x="3587" y="2587"/>
                  <a:pt x="3268" y="2347"/>
                </a:cubicBezTo>
                <a:cubicBezTo>
                  <a:pt x="3547" y="2587"/>
                  <a:pt x="3706" y="2768"/>
                  <a:pt x="4025" y="2948"/>
                </a:cubicBezTo>
                <a:cubicBezTo>
                  <a:pt x="4105" y="3008"/>
                  <a:pt x="4185" y="3069"/>
                  <a:pt x="4304" y="3129"/>
                </a:cubicBezTo>
                <a:cubicBezTo>
                  <a:pt x="4344" y="3249"/>
                  <a:pt x="4424" y="3309"/>
                  <a:pt x="4503" y="3369"/>
                </a:cubicBezTo>
                <a:cubicBezTo>
                  <a:pt x="4424" y="3369"/>
                  <a:pt x="4503" y="3430"/>
                  <a:pt x="4463" y="3430"/>
                </a:cubicBezTo>
                <a:cubicBezTo>
                  <a:pt x="4304" y="3430"/>
                  <a:pt x="4224" y="3369"/>
                  <a:pt x="4145" y="3309"/>
                </a:cubicBezTo>
                <a:cubicBezTo>
                  <a:pt x="3706" y="2948"/>
                  <a:pt x="3268" y="2527"/>
                  <a:pt x="2830" y="2166"/>
                </a:cubicBezTo>
                <a:cubicBezTo>
                  <a:pt x="2790" y="2166"/>
                  <a:pt x="2750" y="2106"/>
                  <a:pt x="2670" y="2106"/>
                </a:cubicBezTo>
                <a:cubicBezTo>
                  <a:pt x="2630" y="1986"/>
                  <a:pt x="2511" y="1925"/>
                  <a:pt x="2391" y="1865"/>
                </a:cubicBezTo>
                <a:cubicBezTo>
                  <a:pt x="2391" y="1805"/>
                  <a:pt x="2391" y="1805"/>
                  <a:pt x="2391" y="1805"/>
                </a:cubicBezTo>
                <a:cubicBezTo>
                  <a:pt x="2391" y="1805"/>
                  <a:pt x="2351" y="1805"/>
                  <a:pt x="2351" y="1745"/>
                </a:cubicBezTo>
                <a:cubicBezTo>
                  <a:pt x="2272" y="1685"/>
                  <a:pt x="2192" y="1625"/>
                  <a:pt x="2072" y="1504"/>
                </a:cubicBezTo>
                <a:cubicBezTo>
                  <a:pt x="2032" y="1444"/>
                  <a:pt x="2032" y="1384"/>
                  <a:pt x="1754" y="1203"/>
                </a:cubicBezTo>
                <a:cubicBezTo>
                  <a:pt x="1475" y="1083"/>
                  <a:pt x="1355" y="903"/>
                  <a:pt x="1395" y="782"/>
                </a:cubicBezTo>
                <a:cubicBezTo>
                  <a:pt x="1395" y="722"/>
                  <a:pt x="1475" y="722"/>
                  <a:pt x="1435" y="662"/>
                </a:cubicBezTo>
                <a:cubicBezTo>
                  <a:pt x="1315" y="662"/>
                  <a:pt x="1196" y="602"/>
                  <a:pt x="1076" y="602"/>
                </a:cubicBezTo>
                <a:cubicBezTo>
                  <a:pt x="996" y="542"/>
                  <a:pt x="956" y="481"/>
                  <a:pt x="917" y="481"/>
                </a:cubicBezTo>
                <a:cubicBezTo>
                  <a:pt x="917" y="421"/>
                  <a:pt x="877" y="421"/>
                  <a:pt x="877" y="421"/>
                </a:cubicBezTo>
                <a:cubicBezTo>
                  <a:pt x="757" y="301"/>
                  <a:pt x="677" y="241"/>
                  <a:pt x="558" y="120"/>
                </a:cubicBezTo>
                <a:cubicBezTo>
                  <a:pt x="518" y="120"/>
                  <a:pt x="478" y="60"/>
                  <a:pt x="359" y="0"/>
                </a:cubicBezTo>
                <a:cubicBezTo>
                  <a:pt x="359" y="60"/>
                  <a:pt x="438" y="120"/>
                  <a:pt x="518" y="120"/>
                </a:cubicBezTo>
                <a:cubicBezTo>
                  <a:pt x="518" y="181"/>
                  <a:pt x="518" y="181"/>
                  <a:pt x="518" y="181"/>
                </a:cubicBezTo>
                <a:cubicBezTo>
                  <a:pt x="518" y="181"/>
                  <a:pt x="478" y="181"/>
                  <a:pt x="478" y="181"/>
                </a:cubicBezTo>
                <a:cubicBezTo>
                  <a:pt x="438" y="181"/>
                  <a:pt x="438" y="181"/>
                  <a:pt x="438" y="181"/>
                </a:cubicBezTo>
                <a:cubicBezTo>
                  <a:pt x="359" y="120"/>
                  <a:pt x="359" y="60"/>
                  <a:pt x="199" y="0"/>
                </a:cubicBezTo>
                <a:cubicBezTo>
                  <a:pt x="199" y="0"/>
                  <a:pt x="279" y="60"/>
                  <a:pt x="399" y="181"/>
                </a:cubicBezTo>
                <a:cubicBezTo>
                  <a:pt x="438" y="181"/>
                  <a:pt x="478" y="241"/>
                  <a:pt x="558" y="301"/>
                </a:cubicBezTo>
                <a:cubicBezTo>
                  <a:pt x="518" y="301"/>
                  <a:pt x="638" y="361"/>
                  <a:pt x="677" y="421"/>
                </a:cubicBezTo>
                <a:cubicBezTo>
                  <a:pt x="677" y="421"/>
                  <a:pt x="677" y="481"/>
                  <a:pt x="717" y="481"/>
                </a:cubicBezTo>
                <a:cubicBezTo>
                  <a:pt x="837" y="542"/>
                  <a:pt x="877" y="662"/>
                  <a:pt x="996" y="722"/>
                </a:cubicBezTo>
                <a:cubicBezTo>
                  <a:pt x="996" y="782"/>
                  <a:pt x="1116" y="842"/>
                  <a:pt x="1196" y="903"/>
                </a:cubicBezTo>
                <a:cubicBezTo>
                  <a:pt x="1235" y="963"/>
                  <a:pt x="1315" y="1023"/>
                  <a:pt x="1315" y="1083"/>
                </a:cubicBezTo>
                <a:cubicBezTo>
                  <a:pt x="1315" y="1083"/>
                  <a:pt x="1315" y="1083"/>
                  <a:pt x="1315" y="1083"/>
                </a:cubicBezTo>
                <a:cubicBezTo>
                  <a:pt x="1275" y="1083"/>
                  <a:pt x="1235" y="1083"/>
                  <a:pt x="1275" y="1083"/>
                </a:cubicBezTo>
                <a:cubicBezTo>
                  <a:pt x="1315" y="1143"/>
                  <a:pt x="1395" y="1143"/>
                  <a:pt x="1435" y="1143"/>
                </a:cubicBezTo>
                <a:cubicBezTo>
                  <a:pt x="1674" y="1324"/>
                  <a:pt x="1634" y="1384"/>
                  <a:pt x="1833" y="1564"/>
                </a:cubicBezTo>
                <a:cubicBezTo>
                  <a:pt x="1873" y="1625"/>
                  <a:pt x="2032" y="1685"/>
                  <a:pt x="2032" y="1745"/>
                </a:cubicBezTo>
                <a:cubicBezTo>
                  <a:pt x="1674" y="1504"/>
                  <a:pt x="1355" y="1264"/>
                  <a:pt x="1116" y="1083"/>
                </a:cubicBezTo>
                <a:cubicBezTo>
                  <a:pt x="1116" y="1023"/>
                  <a:pt x="1116" y="1023"/>
                  <a:pt x="1036" y="963"/>
                </a:cubicBezTo>
                <a:cubicBezTo>
                  <a:pt x="956" y="903"/>
                  <a:pt x="877" y="842"/>
                  <a:pt x="757" y="782"/>
                </a:cubicBezTo>
                <a:cubicBezTo>
                  <a:pt x="797" y="842"/>
                  <a:pt x="837" y="903"/>
                  <a:pt x="917" y="963"/>
                </a:cubicBezTo>
                <a:cubicBezTo>
                  <a:pt x="956" y="963"/>
                  <a:pt x="996" y="1023"/>
                  <a:pt x="1036" y="1023"/>
                </a:cubicBezTo>
                <a:cubicBezTo>
                  <a:pt x="1036" y="1083"/>
                  <a:pt x="1156" y="1143"/>
                  <a:pt x="1156" y="1203"/>
                </a:cubicBezTo>
                <a:cubicBezTo>
                  <a:pt x="1116" y="1143"/>
                  <a:pt x="1076" y="1143"/>
                  <a:pt x="996" y="1083"/>
                </a:cubicBezTo>
                <a:cubicBezTo>
                  <a:pt x="917" y="1083"/>
                  <a:pt x="996" y="1143"/>
                  <a:pt x="1036" y="1203"/>
                </a:cubicBezTo>
                <a:cubicBezTo>
                  <a:pt x="1116" y="1264"/>
                  <a:pt x="1235" y="1324"/>
                  <a:pt x="1395" y="1384"/>
                </a:cubicBezTo>
                <a:cubicBezTo>
                  <a:pt x="1475" y="1504"/>
                  <a:pt x="1634" y="1685"/>
                  <a:pt x="1833" y="1805"/>
                </a:cubicBezTo>
                <a:cubicBezTo>
                  <a:pt x="1993" y="1925"/>
                  <a:pt x="1714" y="1865"/>
                  <a:pt x="1714" y="1986"/>
                </a:cubicBezTo>
                <a:cubicBezTo>
                  <a:pt x="1674" y="1986"/>
                  <a:pt x="1634" y="1986"/>
                  <a:pt x="1554" y="1925"/>
                </a:cubicBezTo>
                <a:cubicBezTo>
                  <a:pt x="1395" y="1805"/>
                  <a:pt x="1235" y="1685"/>
                  <a:pt x="1156" y="1564"/>
                </a:cubicBezTo>
                <a:cubicBezTo>
                  <a:pt x="1235" y="1504"/>
                  <a:pt x="1315" y="1625"/>
                  <a:pt x="1395" y="1625"/>
                </a:cubicBezTo>
                <a:cubicBezTo>
                  <a:pt x="1315" y="1564"/>
                  <a:pt x="1275" y="1444"/>
                  <a:pt x="1116" y="1444"/>
                </a:cubicBezTo>
                <a:cubicBezTo>
                  <a:pt x="996" y="1384"/>
                  <a:pt x="1116" y="1504"/>
                  <a:pt x="1076" y="1504"/>
                </a:cubicBezTo>
                <a:cubicBezTo>
                  <a:pt x="877" y="1444"/>
                  <a:pt x="877" y="1504"/>
                  <a:pt x="956" y="1564"/>
                </a:cubicBezTo>
                <a:cubicBezTo>
                  <a:pt x="1116" y="1685"/>
                  <a:pt x="1275" y="1805"/>
                  <a:pt x="1435" y="1925"/>
                </a:cubicBezTo>
                <a:cubicBezTo>
                  <a:pt x="1475" y="1986"/>
                  <a:pt x="1634" y="2046"/>
                  <a:pt x="1594" y="2106"/>
                </a:cubicBezTo>
                <a:cubicBezTo>
                  <a:pt x="1435" y="2046"/>
                  <a:pt x="1594" y="2166"/>
                  <a:pt x="1554" y="2166"/>
                </a:cubicBezTo>
                <a:cubicBezTo>
                  <a:pt x="1435" y="2166"/>
                  <a:pt x="1395" y="2106"/>
                  <a:pt x="1315" y="2106"/>
                </a:cubicBezTo>
                <a:cubicBezTo>
                  <a:pt x="1076" y="1986"/>
                  <a:pt x="1036" y="1865"/>
                  <a:pt x="757" y="1745"/>
                </a:cubicBezTo>
                <a:cubicBezTo>
                  <a:pt x="797" y="1805"/>
                  <a:pt x="996" y="1865"/>
                  <a:pt x="996" y="1925"/>
                </a:cubicBezTo>
                <a:cubicBezTo>
                  <a:pt x="996" y="2046"/>
                  <a:pt x="1395" y="2226"/>
                  <a:pt x="1275" y="2286"/>
                </a:cubicBezTo>
                <a:cubicBezTo>
                  <a:pt x="1235" y="2286"/>
                  <a:pt x="1196" y="2226"/>
                  <a:pt x="1156" y="2226"/>
                </a:cubicBezTo>
                <a:cubicBezTo>
                  <a:pt x="1156" y="2106"/>
                  <a:pt x="837" y="1986"/>
                  <a:pt x="717" y="1865"/>
                </a:cubicBezTo>
                <a:cubicBezTo>
                  <a:pt x="757" y="1986"/>
                  <a:pt x="837" y="2046"/>
                  <a:pt x="996" y="2166"/>
                </a:cubicBezTo>
                <a:cubicBezTo>
                  <a:pt x="1156" y="2286"/>
                  <a:pt x="1355" y="2407"/>
                  <a:pt x="1514" y="2587"/>
                </a:cubicBezTo>
                <a:cubicBezTo>
                  <a:pt x="1315" y="2467"/>
                  <a:pt x="1156" y="2407"/>
                  <a:pt x="956" y="2286"/>
                </a:cubicBezTo>
                <a:cubicBezTo>
                  <a:pt x="956" y="2226"/>
                  <a:pt x="917" y="2166"/>
                  <a:pt x="837" y="2106"/>
                </a:cubicBezTo>
                <a:cubicBezTo>
                  <a:pt x="757" y="2106"/>
                  <a:pt x="757" y="2166"/>
                  <a:pt x="837" y="2226"/>
                </a:cubicBezTo>
                <a:cubicBezTo>
                  <a:pt x="877" y="2286"/>
                  <a:pt x="877" y="2286"/>
                  <a:pt x="877" y="2286"/>
                </a:cubicBezTo>
                <a:cubicBezTo>
                  <a:pt x="1116" y="2647"/>
                  <a:pt x="1395" y="2948"/>
                  <a:pt x="1754" y="3309"/>
                </a:cubicBezTo>
                <a:cubicBezTo>
                  <a:pt x="1714" y="3309"/>
                  <a:pt x="1714" y="3309"/>
                  <a:pt x="1674" y="3249"/>
                </a:cubicBezTo>
                <a:cubicBezTo>
                  <a:pt x="1355" y="3008"/>
                  <a:pt x="996" y="2708"/>
                  <a:pt x="677" y="2407"/>
                </a:cubicBezTo>
                <a:cubicBezTo>
                  <a:pt x="478" y="2226"/>
                  <a:pt x="239" y="2046"/>
                  <a:pt x="0" y="1865"/>
                </a:cubicBezTo>
                <a:cubicBezTo>
                  <a:pt x="0" y="5054"/>
                  <a:pt x="0" y="5054"/>
                  <a:pt x="0" y="5054"/>
                </a:cubicBezTo>
                <a:cubicBezTo>
                  <a:pt x="0" y="5054"/>
                  <a:pt x="40" y="5114"/>
                  <a:pt x="40" y="5114"/>
                </a:cubicBezTo>
                <a:cubicBezTo>
                  <a:pt x="80" y="5174"/>
                  <a:pt x="120" y="5174"/>
                  <a:pt x="159" y="5235"/>
                </a:cubicBezTo>
                <a:cubicBezTo>
                  <a:pt x="159" y="5235"/>
                  <a:pt x="199" y="5295"/>
                  <a:pt x="239" y="5295"/>
                </a:cubicBezTo>
                <a:cubicBezTo>
                  <a:pt x="159" y="5295"/>
                  <a:pt x="80" y="5295"/>
                  <a:pt x="0" y="5295"/>
                </a:cubicBezTo>
                <a:cubicBezTo>
                  <a:pt x="0" y="6438"/>
                  <a:pt x="0" y="6438"/>
                  <a:pt x="0" y="6438"/>
                </a:cubicBezTo>
                <a:cubicBezTo>
                  <a:pt x="0" y="6438"/>
                  <a:pt x="0" y="6438"/>
                  <a:pt x="40" y="6438"/>
                </a:cubicBezTo>
                <a:cubicBezTo>
                  <a:pt x="40" y="6498"/>
                  <a:pt x="40" y="6498"/>
                  <a:pt x="80" y="6558"/>
                </a:cubicBezTo>
                <a:cubicBezTo>
                  <a:pt x="40" y="6558"/>
                  <a:pt x="40" y="6558"/>
                  <a:pt x="0" y="6558"/>
                </a:cubicBezTo>
                <a:cubicBezTo>
                  <a:pt x="0" y="6558"/>
                  <a:pt x="0" y="6558"/>
                  <a:pt x="0" y="6498"/>
                </a:cubicBezTo>
                <a:cubicBezTo>
                  <a:pt x="0" y="7581"/>
                  <a:pt x="0" y="7581"/>
                  <a:pt x="0" y="758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40" y="13237"/>
                  <a:pt x="80" y="1323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80" y="13297"/>
                  <a:pt x="4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778"/>
                  <a:pt x="0" y="13778"/>
                  <a:pt x="0" y="13778"/>
                </a:cubicBezTo>
                <a:cubicBezTo>
                  <a:pt x="518" y="13778"/>
                  <a:pt x="518" y="13778"/>
                  <a:pt x="518" y="13778"/>
                </a:cubicBezTo>
                <a:cubicBezTo>
                  <a:pt x="717" y="13899"/>
                  <a:pt x="917" y="14079"/>
                  <a:pt x="1116" y="14199"/>
                </a:cubicBezTo>
                <a:cubicBezTo>
                  <a:pt x="1674" y="14621"/>
                  <a:pt x="2272" y="14982"/>
                  <a:pt x="2790" y="15403"/>
                </a:cubicBezTo>
                <a:cubicBezTo>
                  <a:pt x="2790" y="15403"/>
                  <a:pt x="2790" y="15403"/>
                  <a:pt x="2790" y="15403"/>
                </a:cubicBezTo>
                <a:cubicBezTo>
                  <a:pt x="2869" y="15463"/>
                  <a:pt x="2909" y="15523"/>
                  <a:pt x="3029" y="15523"/>
                </a:cubicBezTo>
                <a:cubicBezTo>
                  <a:pt x="3108" y="15583"/>
                  <a:pt x="3148" y="15643"/>
                  <a:pt x="3228" y="15704"/>
                </a:cubicBezTo>
                <a:cubicBezTo>
                  <a:pt x="3188" y="15643"/>
                  <a:pt x="3069" y="15583"/>
                  <a:pt x="3069" y="15523"/>
                </a:cubicBezTo>
                <a:cubicBezTo>
                  <a:pt x="3029" y="15523"/>
                  <a:pt x="2989" y="15463"/>
                  <a:pt x="2989" y="15463"/>
                </a:cubicBezTo>
                <a:cubicBezTo>
                  <a:pt x="2949" y="15403"/>
                  <a:pt x="2869" y="15403"/>
                  <a:pt x="2869" y="15343"/>
                </a:cubicBezTo>
                <a:cubicBezTo>
                  <a:pt x="2949" y="15343"/>
                  <a:pt x="2790" y="15282"/>
                  <a:pt x="2830" y="15282"/>
                </a:cubicBezTo>
                <a:cubicBezTo>
                  <a:pt x="2869" y="15282"/>
                  <a:pt x="2909" y="15282"/>
                  <a:pt x="2909" y="15282"/>
                </a:cubicBezTo>
                <a:cubicBezTo>
                  <a:pt x="2909" y="15282"/>
                  <a:pt x="2830" y="15222"/>
                  <a:pt x="2790" y="15222"/>
                </a:cubicBezTo>
                <a:cubicBezTo>
                  <a:pt x="2750" y="15162"/>
                  <a:pt x="2670" y="15162"/>
                  <a:pt x="2670" y="15102"/>
                </a:cubicBezTo>
                <a:cubicBezTo>
                  <a:pt x="2710" y="15162"/>
                  <a:pt x="2790" y="15162"/>
                  <a:pt x="2830" y="15222"/>
                </a:cubicBezTo>
                <a:cubicBezTo>
                  <a:pt x="2869" y="15222"/>
                  <a:pt x="2869" y="15222"/>
                  <a:pt x="2869" y="15222"/>
                </a:cubicBezTo>
                <a:cubicBezTo>
                  <a:pt x="2790" y="15162"/>
                  <a:pt x="2750" y="15102"/>
                  <a:pt x="2670" y="15102"/>
                </a:cubicBezTo>
                <a:cubicBezTo>
                  <a:pt x="2630" y="15042"/>
                  <a:pt x="2590" y="14982"/>
                  <a:pt x="2511" y="14982"/>
                </a:cubicBezTo>
                <a:cubicBezTo>
                  <a:pt x="2511" y="14921"/>
                  <a:pt x="2551" y="14921"/>
                  <a:pt x="2551" y="14921"/>
                </a:cubicBezTo>
                <a:cubicBezTo>
                  <a:pt x="2630" y="14982"/>
                  <a:pt x="2710" y="15042"/>
                  <a:pt x="2790" y="15102"/>
                </a:cubicBezTo>
                <a:cubicBezTo>
                  <a:pt x="2949" y="15222"/>
                  <a:pt x="3148" y="15343"/>
                  <a:pt x="3348" y="15523"/>
                </a:cubicBezTo>
                <a:cubicBezTo>
                  <a:pt x="3348" y="15523"/>
                  <a:pt x="3387" y="15523"/>
                  <a:pt x="3387" y="15523"/>
                </a:cubicBezTo>
                <a:cubicBezTo>
                  <a:pt x="3427" y="15583"/>
                  <a:pt x="3507" y="15583"/>
                  <a:pt x="3547" y="15643"/>
                </a:cubicBezTo>
                <a:cubicBezTo>
                  <a:pt x="3587" y="15643"/>
                  <a:pt x="3627" y="15704"/>
                  <a:pt x="3706" y="15704"/>
                </a:cubicBezTo>
                <a:cubicBezTo>
                  <a:pt x="3786" y="15764"/>
                  <a:pt x="3826" y="15824"/>
                  <a:pt x="3945" y="15884"/>
                </a:cubicBezTo>
                <a:cubicBezTo>
                  <a:pt x="3945" y="15824"/>
                  <a:pt x="3866" y="15764"/>
                  <a:pt x="3746" y="15704"/>
                </a:cubicBezTo>
                <a:cubicBezTo>
                  <a:pt x="3587" y="15523"/>
                  <a:pt x="3427" y="15463"/>
                  <a:pt x="3268" y="15403"/>
                </a:cubicBezTo>
                <a:cubicBezTo>
                  <a:pt x="3069" y="15282"/>
                  <a:pt x="2909" y="15162"/>
                  <a:pt x="2710" y="15042"/>
                </a:cubicBezTo>
                <a:cubicBezTo>
                  <a:pt x="2590" y="14921"/>
                  <a:pt x="2431" y="14861"/>
                  <a:pt x="2311" y="14741"/>
                </a:cubicBezTo>
                <a:cubicBezTo>
                  <a:pt x="2232" y="14681"/>
                  <a:pt x="2152" y="14621"/>
                  <a:pt x="2072" y="14560"/>
                </a:cubicBezTo>
                <a:cubicBezTo>
                  <a:pt x="2032" y="14500"/>
                  <a:pt x="1953" y="14440"/>
                  <a:pt x="1913" y="14440"/>
                </a:cubicBezTo>
                <a:cubicBezTo>
                  <a:pt x="1993" y="14440"/>
                  <a:pt x="2032" y="14500"/>
                  <a:pt x="2112" y="14560"/>
                </a:cubicBezTo>
                <a:cubicBezTo>
                  <a:pt x="2112" y="14560"/>
                  <a:pt x="2152" y="14560"/>
                  <a:pt x="2192" y="14560"/>
                </a:cubicBezTo>
                <a:cubicBezTo>
                  <a:pt x="2192" y="14560"/>
                  <a:pt x="2192" y="14560"/>
                  <a:pt x="2192" y="14560"/>
                </a:cubicBezTo>
                <a:cubicBezTo>
                  <a:pt x="2192" y="14560"/>
                  <a:pt x="2112" y="14500"/>
                  <a:pt x="2032" y="14440"/>
                </a:cubicBezTo>
                <a:cubicBezTo>
                  <a:pt x="2032" y="14440"/>
                  <a:pt x="1993" y="14440"/>
                  <a:pt x="1993" y="14380"/>
                </a:cubicBezTo>
                <a:cubicBezTo>
                  <a:pt x="1913" y="14380"/>
                  <a:pt x="1873" y="14320"/>
                  <a:pt x="1833" y="14260"/>
                </a:cubicBezTo>
                <a:cubicBezTo>
                  <a:pt x="1754" y="14260"/>
                  <a:pt x="1714" y="14260"/>
                  <a:pt x="1634" y="14199"/>
                </a:cubicBezTo>
                <a:cubicBezTo>
                  <a:pt x="1634" y="14199"/>
                  <a:pt x="1634" y="14139"/>
                  <a:pt x="1634" y="14139"/>
                </a:cubicBezTo>
                <a:cubicBezTo>
                  <a:pt x="1554" y="14079"/>
                  <a:pt x="1514" y="14019"/>
                  <a:pt x="1395" y="14019"/>
                </a:cubicBezTo>
                <a:cubicBezTo>
                  <a:pt x="1315" y="13959"/>
                  <a:pt x="1235" y="13838"/>
                  <a:pt x="1116" y="13778"/>
                </a:cubicBezTo>
                <a:cubicBezTo>
                  <a:pt x="1116" y="13778"/>
                  <a:pt x="1116" y="13778"/>
                  <a:pt x="1116" y="13778"/>
                </a:cubicBezTo>
                <a:cubicBezTo>
                  <a:pt x="1315" y="13778"/>
                  <a:pt x="1315" y="13778"/>
                  <a:pt x="1315" y="13778"/>
                </a:cubicBezTo>
                <a:cubicBezTo>
                  <a:pt x="1634" y="14019"/>
                  <a:pt x="1953" y="14199"/>
                  <a:pt x="2272" y="14440"/>
                </a:cubicBezTo>
                <a:cubicBezTo>
                  <a:pt x="2311" y="14440"/>
                  <a:pt x="2351" y="14440"/>
                  <a:pt x="2391" y="14500"/>
                </a:cubicBezTo>
                <a:cubicBezTo>
                  <a:pt x="2511" y="14560"/>
                  <a:pt x="2630" y="14681"/>
                  <a:pt x="2750" y="14741"/>
                </a:cubicBezTo>
                <a:cubicBezTo>
                  <a:pt x="2790" y="14801"/>
                  <a:pt x="2830" y="14801"/>
                  <a:pt x="2830" y="14801"/>
                </a:cubicBezTo>
                <a:cubicBezTo>
                  <a:pt x="2869" y="14801"/>
                  <a:pt x="2909" y="14801"/>
                  <a:pt x="2949" y="14801"/>
                </a:cubicBezTo>
                <a:cubicBezTo>
                  <a:pt x="3467" y="15162"/>
                  <a:pt x="3906" y="15583"/>
                  <a:pt x="4463" y="15944"/>
                </a:cubicBezTo>
                <a:cubicBezTo>
                  <a:pt x="4463" y="16004"/>
                  <a:pt x="4543" y="16065"/>
                  <a:pt x="4623" y="16125"/>
                </a:cubicBezTo>
                <a:cubicBezTo>
                  <a:pt x="4663" y="16125"/>
                  <a:pt x="4663" y="16185"/>
                  <a:pt x="4822" y="16185"/>
                </a:cubicBezTo>
                <a:cubicBezTo>
                  <a:pt x="4862" y="16185"/>
                  <a:pt x="4942" y="16245"/>
                  <a:pt x="4982" y="16305"/>
                </a:cubicBezTo>
                <a:cubicBezTo>
                  <a:pt x="5181" y="16426"/>
                  <a:pt x="5300" y="16546"/>
                  <a:pt x="5539" y="16666"/>
                </a:cubicBezTo>
                <a:cubicBezTo>
                  <a:pt x="5460" y="16606"/>
                  <a:pt x="5300" y="16486"/>
                  <a:pt x="5300" y="16426"/>
                </a:cubicBezTo>
                <a:cubicBezTo>
                  <a:pt x="5699" y="16666"/>
                  <a:pt x="6058" y="16907"/>
                  <a:pt x="6376" y="17208"/>
                </a:cubicBezTo>
                <a:cubicBezTo>
                  <a:pt x="6456" y="17268"/>
                  <a:pt x="6536" y="17328"/>
                  <a:pt x="6695" y="17388"/>
                </a:cubicBezTo>
                <a:cubicBezTo>
                  <a:pt x="6695" y="17388"/>
                  <a:pt x="6735" y="17448"/>
                  <a:pt x="6735" y="17448"/>
                </a:cubicBezTo>
                <a:cubicBezTo>
                  <a:pt x="6815" y="17509"/>
                  <a:pt x="7014" y="17629"/>
                  <a:pt x="709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094" y="17749"/>
                </a:cubicBezTo>
                <a:cubicBezTo>
                  <a:pt x="7213" y="17870"/>
                  <a:pt x="7413" y="17990"/>
                  <a:pt x="7572" y="18110"/>
                </a:cubicBezTo>
                <a:cubicBezTo>
                  <a:pt x="7771" y="18231"/>
                  <a:pt x="7970" y="18411"/>
                  <a:pt x="8050" y="18531"/>
                </a:cubicBezTo>
                <a:cubicBezTo>
                  <a:pt x="8090" y="18592"/>
                  <a:pt x="8130" y="18592"/>
                  <a:pt x="8130" y="18592"/>
                </a:cubicBezTo>
                <a:cubicBezTo>
                  <a:pt x="8289" y="18712"/>
                  <a:pt x="8528" y="18892"/>
                  <a:pt x="8688" y="19013"/>
                </a:cubicBezTo>
                <a:cubicBezTo>
                  <a:pt x="8728" y="19073"/>
                  <a:pt x="8807" y="19133"/>
                  <a:pt x="8927" y="19133"/>
                </a:cubicBezTo>
                <a:cubicBezTo>
                  <a:pt x="8967" y="19133"/>
                  <a:pt x="9007" y="19193"/>
                  <a:pt x="9086" y="19253"/>
                </a:cubicBezTo>
                <a:cubicBezTo>
                  <a:pt x="9086" y="19253"/>
                  <a:pt x="9126" y="19253"/>
                  <a:pt x="9126" y="19253"/>
                </a:cubicBezTo>
                <a:cubicBezTo>
                  <a:pt x="9126" y="19253"/>
                  <a:pt x="9126" y="19253"/>
                  <a:pt x="9126" y="19253"/>
                </a:cubicBezTo>
                <a:cubicBezTo>
                  <a:pt x="9007" y="19073"/>
                  <a:pt x="8807" y="18953"/>
                  <a:pt x="8608" y="18832"/>
                </a:cubicBezTo>
                <a:cubicBezTo>
                  <a:pt x="8528" y="18772"/>
                  <a:pt x="8409" y="18712"/>
                  <a:pt x="8409" y="18652"/>
                </a:cubicBezTo>
                <a:cubicBezTo>
                  <a:pt x="8130" y="18592"/>
                  <a:pt x="8329" y="18531"/>
                  <a:pt x="8130" y="18411"/>
                </a:cubicBezTo>
                <a:cubicBezTo>
                  <a:pt x="8130" y="18411"/>
                  <a:pt x="8130" y="18411"/>
                  <a:pt x="8130" y="18411"/>
                </a:cubicBezTo>
                <a:cubicBezTo>
                  <a:pt x="8090" y="18351"/>
                  <a:pt x="8090" y="18291"/>
                  <a:pt x="7970" y="18231"/>
                </a:cubicBezTo>
                <a:cubicBezTo>
                  <a:pt x="7851" y="18170"/>
                  <a:pt x="7692" y="18050"/>
                  <a:pt x="7612" y="17990"/>
                </a:cubicBezTo>
                <a:cubicBezTo>
                  <a:pt x="7532" y="17870"/>
                  <a:pt x="7492" y="17930"/>
                  <a:pt x="7413" y="17930"/>
                </a:cubicBezTo>
                <a:cubicBezTo>
                  <a:pt x="7413" y="17870"/>
                  <a:pt x="7492" y="17870"/>
                  <a:pt x="7373" y="17809"/>
                </a:cubicBezTo>
                <a:cubicBezTo>
                  <a:pt x="7373" y="17749"/>
                  <a:pt x="7213" y="17689"/>
                  <a:pt x="7213" y="17629"/>
                </a:cubicBezTo>
                <a:cubicBezTo>
                  <a:pt x="7213" y="17629"/>
                  <a:pt x="7253" y="17629"/>
                  <a:pt x="7253" y="17629"/>
                </a:cubicBezTo>
                <a:cubicBezTo>
                  <a:pt x="7333" y="17629"/>
                  <a:pt x="7293" y="17629"/>
                  <a:pt x="7293" y="17569"/>
                </a:cubicBezTo>
                <a:cubicBezTo>
                  <a:pt x="7452" y="17629"/>
                  <a:pt x="7572" y="17749"/>
                  <a:pt x="7572" y="17749"/>
                </a:cubicBezTo>
                <a:cubicBezTo>
                  <a:pt x="7572" y="17870"/>
                  <a:pt x="7652" y="17870"/>
                  <a:pt x="7811" y="17930"/>
                </a:cubicBezTo>
                <a:cubicBezTo>
                  <a:pt x="7891" y="17990"/>
                  <a:pt x="7970" y="18050"/>
                  <a:pt x="8010" y="18110"/>
                </a:cubicBezTo>
                <a:cubicBezTo>
                  <a:pt x="8050" y="18110"/>
                  <a:pt x="8130" y="18170"/>
                  <a:pt x="8210" y="18170"/>
                </a:cubicBezTo>
                <a:cubicBezTo>
                  <a:pt x="8210" y="18231"/>
                  <a:pt x="8210" y="18231"/>
                  <a:pt x="8249" y="18231"/>
                </a:cubicBezTo>
                <a:cubicBezTo>
                  <a:pt x="8369" y="18291"/>
                  <a:pt x="8528" y="1841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768" y="18592"/>
                  <a:pt x="8887" y="18652"/>
                  <a:pt x="8967" y="18712"/>
                </a:cubicBezTo>
                <a:cubicBezTo>
                  <a:pt x="9126" y="18772"/>
                  <a:pt x="9246" y="18892"/>
                  <a:pt x="9405" y="19013"/>
                </a:cubicBezTo>
                <a:cubicBezTo>
                  <a:pt x="9365" y="18892"/>
                  <a:pt x="8967" y="18712"/>
                  <a:pt x="9046" y="18652"/>
                </a:cubicBezTo>
                <a:cubicBezTo>
                  <a:pt x="9086" y="18652"/>
                  <a:pt x="9086" y="18592"/>
                  <a:pt x="9086" y="18592"/>
                </a:cubicBezTo>
                <a:cubicBezTo>
                  <a:pt x="9086" y="18592"/>
                  <a:pt x="9086" y="18531"/>
                  <a:pt x="9046" y="18531"/>
                </a:cubicBezTo>
                <a:cubicBezTo>
                  <a:pt x="8967" y="18531"/>
                  <a:pt x="8887" y="18471"/>
                  <a:pt x="8768" y="18411"/>
                </a:cubicBezTo>
                <a:cubicBezTo>
                  <a:pt x="8768" y="18411"/>
                  <a:pt x="8728" y="18351"/>
                  <a:pt x="8688" y="18351"/>
                </a:cubicBezTo>
                <a:cubicBezTo>
                  <a:pt x="8648" y="18351"/>
                  <a:pt x="8608" y="18291"/>
                  <a:pt x="8608" y="18291"/>
                </a:cubicBezTo>
                <a:cubicBezTo>
                  <a:pt x="8369" y="18110"/>
                  <a:pt x="8210" y="17930"/>
                  <a:pt x="8050" y="17809"/>
                </a:cubicBezTo>
                <a:cubicBezTo>
                  <a:pt x="8130" y="17809"/>
                  <a:pt x="8210" y="17870"/>
                  <a:pt x="8289" y="17930"/>
                </a:cubicBezTo>
                <a:cubicBezTo>
                  <a:pt x="8289" y="17870"/>
                  <a:pt x="8130" y="17809"/>
                  <a:pt x="8090" y="17749"/>
                </a:cubicBezTo>
                <a:cubicBezTo>
                  <a:pt x="8090" y="17749"/>
                  <a:pt x="8090" y="17749"/>
                  <a:pt x="8130" y="17749"/>
                </a:cubicBezTo>
                <a:cubicBezTo>
                  <a:pt x="8130" y="17749"/>
                  <a:pt x="8130" y="17749"/>
                  <a:pt x="8130" y="17749"/>
                </a:cubicBezTo>
                <a:cubicBezTo>
                  <a:pt x="8130" y="17749"/>
                  <a:pt x="8130" y="17689"/>
                  <a:pt x="8170" y="17749"/>
                </a:cubicBezTo>
                <a:cubicBezTo>
                  <a:pt x="8289" y="17809"/>
                  <a:pt x="8329" y="17809"/>
                  <a:pt x="8369" y="17809"/>
                </a:cubicBezTo>
                <a:cubicBezTo>
                  <a:pt x="8409" y="17749"/>
                  <a:pt x="8329" y="17749"/>
                  <a:pt x="8289" y="17689"/>
                </a:cubicBezTo>
                <a:cubicBezTo>
                  <a:pt x="8170" y="17629"/>
                  <a:pt x="8050" y="17569"/>
                  <a:pt x="8010" y="17509"/>
                </a:cubicBezTo>
                <a:cubicBezTo>
                  <a:pt x="7931" y="17388"/>
                  <a:pt x="7851" y="17388"/>
                  <a:pt x="7771" y="17388"/>
                </a:cubicBezTo>
                <a:cubicBezTo>
                  <a:pt x="7692" y="17328"/>
                  <a:pt x="7612" y="17268"/>
                  <a:pt x="7452" y="17148"/>
                </a:cubicBezTo>
                <a:cubicBezTo>
                  <a:pt x="7532" y="17268"/>
                  <a:pt x="7612" y="17328"/>
                  <a:pt x="7771" y="17388"/>
                </a:cubicBezTo>
                <a:cubicBezTo>
                  <a:pt x="7851" y="17448"/>
                  <a:pt x="7931" y="17509"/>
                  <a:pt x="8010" y="17569"/>
                </a:cubicBezTo>
                <a:cubicBezTo>
                  <a:pt x="8090" y="17629"/>
                  <a:pt x="8090" y="17689"/>
                  <a:pt x="8010" y="17689"/>
                </a:cubicBezTo>
                <a:cubicBezTo>
                  <a:pt x="7931" y="17629"/>
                  <a:pt x="7811" y="17509"/>
                  <a:pt x="7771" y="17629"/>
                </a:cubicBezTo>
                <a:cubicBezTo>
                  <a:pt x="7771" y="17569"/>
                  <a:pt x="7731" y="17569"/>
                  <a:pt x="7692" y="17569"/>
                </a:cubicBezTo>
                <a:cubicBezTo>
                  <a:pt x="7692" y="17509"/>
                  <a:pt x="7612" y="17448"/>
                  <a:pt x="7532" y="17448"/>
                </a:cubicBezTo>
                <a:cubicBezTo>
                  <a:pt x="7333" y="17268"/>
                  <a:pt x="7094" y="17087"/>
                  <a:pt x="6855" y="16907"/>
                </a:cubicBezTo>
                <a:cubicBezTo>
                  <a:pt x="6735" y="16787"/>
                  <a:pt x="6655" y="16666"/>
                  <a:pt x="6456" y="16546"/>
                </a:cubicBezTo>
                <a:cubicBezTo>
                  <a:pt x="6376" y="16426"/>
                  <a:pt x="6137" y="16305"/>
                  <a:pt x="6058" y="16185"/>
                </a:cubicBezTo>
                <a:cubicBezTo>
                  <a:pt x="6018" y="16185"/>
                  <a:pt x="5938" y="16125"/>
                  <a:pt x="5898" y="16065"/>
                </a:cubicBezTo>
                <a:cubicBezTo>
                  <a:pt x="5858" y="16004"/>
                  <a:pt x="5818" y="16004"/>
                  <a:pt x="5818" y="15944"/>
                </a:cubicBezTo>
                <a:cubicBezTo>
                  <a:pt x="5779" y="15944"/>
                  <a:pt x="5779" y="15884"/>
                  <a:pt x="5739" y="15884"/>
                </a:cubicBezTo>
                <a:cubicBezTo>
                  <a:pt x="5818" y="15944"/>
                  <a:pt x="5898" y="16004"/>
                  <a:pt x="5978" y="16065"/>
                </a:cubicBezTo>
                <a:cubicBezTo>
                  <a:pt x="6058" y="16065"/>
                  <a:pt x="6058" y="16125"/>
                  <a:pt x="6137" y="16125"/>
                </a:cubicBezTo>
                <a:cubicBezTo>
                  <a:pt x="6177" y="16185"/>
                  <a:pt x="6257" y="16185"/>
                  <a:pt x="6297" y="16245"/>
                </a:cubicBezTo>
                <a:cubicBezTo>
                  <a:pt x="6297" y="16185"/>
                  <a:pt x="6297" y="16185"/>
                  <a:pt x="6337" y="16185"/>
                </a:cubicBezTo>
                <a:cubicBezTo>
                  <a:pt x="6456" y="16245"/>
                  <a:pt x="6536" y="16365"/>
                  <a:pt x="6695" y="16426"/>
                </a:cubicBezTo>
                <a:cubicBezTo>
                  <a:pt x="6775" y="16486"/>
                  <a:pt x="6855" y="16546"/>
                  <a:pt x="6894" y="16606"/>
                </a:cubicBezTo>
                <a:cubicBezTo>
                  <a:pt x="6894" y="16606"/>
                  <a:pt x="6855" y="16606"/>
                  <a:pt x="6894" y="16666"/>
                </a:cubicBezTo>
                <a:cubicBezTo>
                  <a:pt x="6974" y="16666"/>
                  <a:pt x="6974" y="16666"/>
                  <a:pt x="7014" y="16666"/>
                </a:cubicBezTo>
                <a:cubicBezTo>
                  <a:pt x="7054" y="16666"/>
                  <a:pt x="7094" y="16726"/>
                  <a:pt x="7173" y="16787"/>
                </a:cubicBezTo>
                <a:cubicBezTo>
                  <a:pt x="7173" y="16787"/>
                  <a:pt x="7173" y="16787"/>
                  <a:pt x="7173" y="16787"/>
                </a:cubicBezTo>
                <a:cubicBezTo>
                  <a:pt x="7413" y="17027"/>
                  <a:pt x="7811" y="17268"/>
                  <a:pt x="8130" y="17509"/>
                </a:cubicBezTo>
                <a:cubicBezTo>
                  <a:pt x="8289" y="17629"/>
                  <a:pt x="8449" y="17809"/>
                  <a:pt x="8608" y="17930"/>
                </a:cubicBezTo>
                <a:cubicBezTo>
                  <a:pt x="8688" y="17990"/>
                  <a:pt x="8807" y="18110"/>
                  <a:pt x="8927" y="18170"/>
                </a:cubicBezTo>
                <a:cubicBezTo>
                  <a:pt x="8967" y="18231"/>
                  <a:pt x="8967" y="18291"/>
                  <a:pt x="9086" y="18291"/>
                </a:cubicBezTo>
                <a:cubicBezTo>
                  <a:pt x="9286" y="18351"/>
                  <a:pt x="9166" y="18231"/>
                  <a:pt x="9166" y="18231"/>
                </a:cubicBezTo>
                <a:cubicBezTo>
                  <a:pt x="9206" y="18231"/>
                  <a:pt x="9246" y="18291"/>
                  <a:pt x="9325" y="18291"/>
                </a:cubicBezTo>
                <a:cubicBezTo>
                  <a:pt x="9246" y="18231"/>
                  <a:pt x="9126" y="18110"/>
                  <a:pt x="9007" y="17990"/>
                </a:cubicBezTo>
                <a:cubicBezTo>
                  <a:pt x="9046" y="17990"/>
                  <a:pt x="9086" y="17990"/>
                  <a:pt x="9007" y="17930"/>
                </a:cubicBezTo>
                <a:cubicBezTo>
                  <a:pt x="8887" y="17870"/>
                  <a:pt x="8807" y="1780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768" y="17689"/>
                  <a:pt x="8568" y="17629"/>
                </a:cubicBezTo>
                <a:cubicBezTo>
                  <a:pt x="8528" y="17569"/>
                  <a:pt x="8449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728" y="17629"/>
                  <a:pt x="8887" y="17809"/>
                  <a:pt x="9166" y="17930"/>
                </a:cubicBezTo>
                <a:cubicBezTo>
                  <a:pt x="9206" y="17990"/>
                  <a:pt x="9246" y="17990"/>
                  <a:pt x="9286" y="18050"/>
                </a:cubicBezTo>
                <a:cubicBezTo>
                  <a:pt x="9405" y="18050"/>
                  <a:pt x="9246" y="17990"/>
                  <a:pt x="9246" y="17990"/>
                </a:cubicBezTo>
                <a:cubicBezTo>
                  <a:pt x="9286" y="17990"/>
                  <a:pt x="9325" y="17930"/>
                  <a:pt x="9365" y="17930"/>
                </a:cubicBezTo>
                <a:cubicBezTo>
                  <a:pt x="9525" y="18050"/>
                  <a:pt x="9604" y="18110"/>
                  <a:pt x="9724" y="18231"/>
                </a:cubicBezTo>
                <a:cubicBezTo>
                  <a:pt x="9804" y="18291"/>
                  <a:pt x="9883" y="18351"/>
                  <a:pt x="9963" y="18351"/>
                </a:cubicBezTo>
                <a:cubicBezTo>
                  <a:pt x="10083" y="18411"/>
                  <a:pt x="9844" y="18291"/>
                  <a:pt x="9804" y="18231"/>
                </a:cubicBezTo>
                <a:cubicBezTo>
                  <a:pt x="9804" y="18231"/>
                  <a:pt x="9804" y="18231"/>
                  <a:pt x="9804" y="18170"/>
                </a:cubicBezTo>
                <a:cubicBezTo>
                  <a:pt x="9804" y="18170"/>
                  <a:pt x="9804" y="18170"/>
                  <a:pt x="9804" y="18170"/>
                </a:cubicBezTo>
                <a:cubicBezTo>
                  <a:pt x="9844" y="18170"/>
                  <a:pt x="9844" y="18170"/>
                  <a:pt x="9883" y="18170"/>
                </a:cubicBezTo>
                <a:cubicBezTo>
                  <a:pt x="9764" y="18110"/>
                  <a:pt x="9565" y="17990"/>
                  <a:pt x="9485" y="17930"/>
                </a:cubicBezTo>
                <a:cubicBezTo>
                  <a:pt x="9445" y="17870"/>
                  <a:pt x="9445" y="17870"/>
                  <a:pt x="9405" y="17809"/>
                </a:cubicBezTo>
                <a:cubicBezTo>
                  <a:pt x="9405" y="17809"/>
                  <a:pt x="9445" y="17809"/>
                  <a:pt x="9485" y="17809"/>
                </a:cubicBezTo>
                <a:cubicBezTo>
                  <a:pt x="9485" y="17809"/>
                  <a:pt x="9485" y="17809"/>
                  <a:pt x="9445" y="17749"/>
                </a:cubicBezTo>
                <a:cubicBezTo>
                  <a:pt x="9206" y="17569"/>
                  <a:pt x="9206" y="17569"/>
                  <a:pt x="9445" y="17569"/>
                </a:cubicBezTo>
                <a:cubicBezTo>
                  <a:pt x="9525" y="17569"/>
                  <a:pt x="9525" y="17629"/>
                  <a:pt x="9644" y="17629"/>
                </a:cubicBezTo>
                <a:cubicBezTo>
                  <a:pt x="9724" y="17629"/>
                  <a:pt x="9604" y="17569"/>
                  <a:pt x="9565" y="17569"/>
                </a:cubicBezTo>
                <a:cubicBezTo>
                  <a:pt x="9525" y="17509"/>
                  <a:pt x="9525" y="17448"/>
                  <a:pt x="9604" y="17509"/>
                </a:cubicBezTo>
                <a:cubicBezTo>
                  <a:pt x="9844" y="17629"/>
                  <a:pt x="10083" y="17689"/>
                  <a:pt x="10282" y="17870"/>
                </a:cubicBezTo>
                <a:cubicBezTo>
                  <a:pt x="10282" y="17870"/>
                  <a:pt x="10322" y="17870"/>
                  <a:pt x="10282" y="17870"/>
                </a:cubicBezTo>
                <a:cubicBezTo>
                  <a:pt x="10282" y="17870"/>
                  <a:pt x="10202" y="17809"/>
                  <a:pt x="10162" y="17870"/>
                </a:cubicBezTo>
                <a:cubicBezTo>
                  <a:pt x="10362" y="18050"/>
                  <a:pt x="10760" y="18170"/>
                  <a:pt x="10959" y="18351"/>
                </a:cubicBezTo>
                <a:cubicBezTo>
                  <a:pt x="11039" y="18471"/>
                  <a:pt x="11159" y="18531"/>
                  <a:pt x="11318" y="18652"/>
                </a:cubicBezTo>
                <a:cubicBezTo>
                  <a:pt x="11358" y="18712"/>
                  <a:pt x="11398" y="18712"/>
                  <a:pt x="11477" y="18712"/>
                </a:cubicBezTo>
                <a:cubicBezTo>
                  <a:pt x="11557" y="18712"/>
                  <a:pt x="11517" y="18652"/>
                  <a:pt x="11438" y="18652"/>
                </a:cubicBezTo>
                <a:cubicBezTo>
                  <a:pt x="11278" y="18531"/>
                  <a:pt x="11438" y="18592"/>
                  <a:pt x="11438" y="18531"/>
                </a:cubicBezTo>
                <a:cubicBezTo>
                  <a:pt x="11477" y="18531"/>
                  <a:pt x="11517" y="18531"/>
                  <a:pt x="11517" y="18592"/>
                </a:cubicBezTo>
                <a:cubicBezTo>
                  <a:pt x="11438" y="18531"/>
                  <a:pt x="11438" y="18411"/>
                  <a:pt x="11238" y="18411"/>
                </a:cubicBezTo>
                <a:cubicBezTo>
                  <a:pt x="11199" y="18411"/>
                  <a:pt x="11278" y="18471"/>
                  <a:pt x="11278" y="18471"/>
                </a:cubicBezTo>
                <a:cubicBezTo>
                  <a:pt x="11159" y="18471"/>
                  <a:pt x="11159" y="18411"/>
                  <a:pt x="11079" y="18351"/>
                </a:cubicBezTo>
                <a:cubicBezTo>
                  <a:pt x="10880" y="18231"/>
                  <a:pt x="10880" y="18170"/>
                  <a:pt x="10680" y="18050"/>
                </a:cubicBezTo>
                <a:cubicBezTo>
                  <a:pt x="10601" y="17990"/>
                  <a:pt x="10521" y="17930"/>
                  <a:pt x="10441" y="17870"/>
                </a:cubicBezTo>
                <a:cubicBezTo>
                  <a:pt x="10441" y="17809"/>
                  <a:pt x="10481" y="17809"/>
                  <a:pt x="10441" y="17749"/>
                </a:cubicBezTo>
                <a:cubicBezTo>
                  <a:pt x="10362" y="17689"/>
                  <a:pt x="10282" y="17629"/>
                  <a:pt x="10202" y="17569"/>
                </a:cubicBezTo>
                <a:cubicBezTo>
                  <a:pt x="10202" y="17569"/>
                  <a:pt x="10162" y="17569"/>
                  <a:pt x="10162" y="17569"/>
                </a:cubicBezTo>
                <a:cubicBezTo>
                  <a:pt x="10242" y="17629"/>
                  <a:pt x="10322" y="17689"/>
                  <a:pt x="10401" y="17749"/>
                </a:cubicBezTo>
                <a:cubicBezTo>
                  <a:pt x="10202" y="17689"/>
                  <a:pt x="10162" y="17629"/>
                  <a:pt x="10043" y="17569"/>
                </a:cubicBezTo>
                <a:cubicBezTo>
                  <a:pt x="10003" y="17448"/>
                  <a:pt x="9764" y="17328"/>
                  <a:pt x="9644" y="17268"/>
                </a:cubicBezTo>
                <a:cubicBezTo>
                  <a:pt x="9644" y="17208"/>
                  <a:pt x="9604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405" y="17148"/>
                  <a:pt x="9325" y="1702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086" y="16847"/>
                  <a:pt x="9007" y="16787"/>
                  <a:pt x="8927" y="16787"/>
                </a:cubicBezTo>
                <a:cubicBezTo>
                  <a:pt x="8887" y="16666"/>
                  <a:pt x="8768" y="16606"/>
                  <a:pt x="8648" y="16546"/>
                </a:cubicBezTo>
                <a:cubicBezTo>
                  <a:pt x="8568" y="16486"/>
                  <a:pt x="8528" y="16426"/>
                  <a:pt x="8449" y="16426"/>
                </a:cubicBezTo>
                <a:cubicBezTo>
                  <a:pt x="8449" y="16365"/>
                  <a:pt x="8449" y="16365"/>
                  <a:pt x="8449" y="16365"/>
                </a:cubicBezTo>
                <a:cubicBezTo>
                  <a:pt x="8369" y="16305"/>
                  <a:pt x="8249" y="16245"/>
                  <a:pt x="8289" y="16185"/>
                </a:cubicBezTo>
                <a:cubicBezTo>
                  <a:pt x="8528" y="16305"/>
                  <a:pt x="8688" y="16486"/>
                  <a:pt x="8967" y="16606"/>
                </a:cubicBezTo>
                <a:cubicBezTo>
                  <a:pt x="9405" y="16967"/>
                  <a:pt x="9804" y="17268"/>
                  <a:pt x="10242" y="17569"/>
                </a:cubicBezTo>
                <a:cubicBezTo>
                  <a:pt x="10282" y="17569"/>
                  <a:pt x="10362" y="17629"/>
                  <a:pt x="10401" y="17629"/>
                </a:cubicBezTo>
                <a:cubicBezTo>
                  <a:pt x="10441" y="17689"/>
                  <a:pt x="10441" y="17689"/>
                  <a:pt x="10481" y="17689"/>
                </a:cubicBezTo>
                <a:cubicBezTo>
                  <a:pt x="10720" y="17870"/>
                  <a:pt x="10920" y="18050"/>
                  <a:pt x="11159" y="18170"/>
                </a:cubicBezTo>
                <a:cubicBezTo>
                  <a:pt x="11398" y="18351"/>
                  <a:pt x="11677" y="18531"/>
                  <a:pt x="11836" y="18712"/>
                </a:cubicBezTo>
                <a:cubicBezTo>
                  <a:pt x="11876" y="18772"/>
                  <a:pt x="11996" y="18832"/>
                  <a:pt x="12075" y="18953"/>
                </a:cubicBezTo>
                <a:cubicBezTo>
                  <a:pt x="12035" y="18892"/>
                  <a:pt x="11996" y="18892"/>
                  <a:pt x="11956" y="18892"/>
                </a:cubicBezTo>
                <a:cubicBezTo>
                  <a:pt x="11996" y="18953"/>
                  <a:pt x="12035" y="18953"/>
                  <a:pt x="12115" y="19013"/>
                </a:cubicBezTo>
                <a:cubicBezTo>
                  <a:pt x="12155" y="19013"/>
                  <a:pt x="12115" y="18953"/>
                  <a:pt x="12115" y="18953"/>
                </a:cubicBezTo>
                <a:cubicBezTo>
                  <a:pt x="12155" y="18953"/>
                  <a:pt x="12195" y="19013"/>
                  <a:pt x="12314" y="19013"/>
                </a:cubicBezTo>
                <a:cubicBezTo>
                  <a:pt x="12115" y="18892"/>
                  <a:pt x="12075" y="18832"/>
                  <a:pt x="11916" y="18712"/>
                </a:cubicBezTo>
                <a:cubicBezTo>
                  <a:pt x="11836" y="18652"/>
                  <a:pt x="11796" y="18592"/>
                  <a:pt x="11717" y="18531"/>
                </a:cubicBezTo>
                <a:cubicBezTo>
                  <a:pt x="11557" y="18411"/>
                  <a:pt x="11318" y="18231"/>
                  <a:pt x="11159" y="18050"/>
                </a:cubicBezTo>
                <a:cubicBezTo>
                  <a:pt x="11199" y="18050"/>
                  <a:pt x="11159" y="18050"/>
                  <a:pt x="11159" y="17990"/>
                </a:cubicBezTo>
                <a:cubicBezTo>
                  <a:pt x="11119" y="17990"/>
                  <a:pt x="11119" y="17930"/>
                  <a:pt x="11159" y="17930"/>
                </a:cubicBezTo>
                <a:cubicBezTo>
                  <a:pt x="11238" y="17930"/>
                  <a:pt x="11318" y="17990"/>
                  <a:pt x="11358" y="18050"/>
                </a:cubicBezTo>
                <a:cubicBezTo>
                  <a:pt x="11477" y="18110"/>
                  <a:pt x="11637" y="18170"/>
                  <a:pt x="11796" y="18231"/>
                </a:cubicBezTo>
                <a:cubicBezTo>
                  <a:pt x="11956" y="18351"/>
                  <a:pt x="12035" y="18291"/>
                  <a:pt x="12115" y="18291"/>
                </a:cubicBezTo>
                <a:cubicBezTo>
                  <a:pt x="12115" y="18291"/>
                  <a:pt x="12195" y="18291"/>
                  <a:pt x="12235" y="18291"/>
                </a:cubicBezTo>
                <a:cubicBezTo>
                  <a:pt x="12275" y="18351"/>
                  <a:pt x="12275" y="18351"/>
                  <a:pt x="12195" y="18351"/>
                </a:cubicBezTo>
                <a:cubicBezTo>
                  <a:pt x="12075" y="18351"/>
                  <a:pt x="12115" y="18411"/>
                  <a:pt x="12035" y="18411"/>
                </a:cubicBezTo>
                <a:cubicBezTo>
                  <a:pt x="12195" y="18471"/>
                  <a:pt x="12354" y="18531"/>
                  <a:pt x="12514" y="18652"/>
                </a:cubicBezTo>
                <a:cubicBezTo>
                  <a:pt x="12474" y="18592"/>
                  <a:pt x="12434" y="18531"/>
                  <a:pt x="12434" y="18471"/>
                </a:cubicBezTo>
                <a:cubicBezTo>
                  <a:pt x="12514" y="18531"/>
                  <a:pt x="12713" y="18592"/>
                  <a:pt x="12673" y="18471"/>
                </a:cubicBezTo>
                <a:cubicBezTo>
                  <a:pt x="12633" y="18351"/>
                  <a:pt x="12633" y="18351"/>
                  <a:pt x="12793" y="18351"/>
                </a:cubicBezTo>
                <a:cubicBezTo>
                  <a:pt x="12633" y="18291"/>
                  <a:pt x="12514" y="18170"/>
                  <a:pt x="12354" y="18170"/>
                </a:cubicBezTo>
                <a:cubicBezTo>
                  <a:pt x="12354" y="18170"/>
                  <a:pt x="12314" y="18170"/>
                  <a:pt x="12314" y="18170"/>
                </a:cubicBezTo>
                <a:cubicBezTo>
                  <a:pt x="12314" y="18110"/>
                  <a:pt x="12314" y="18110"/>
                  <a:pt x="12354" y="18110"/>
                </a:cubicBezTo>
                <a:cubicBezTo>
                  <a:pt x="12434" y="18110"/>
                  <a:pt x="12354" y="18050"/>
                  <a:pt x="12314" y="18050"/>
                </a:cubicBezTo>
                <a:cubicBezTo>
                  <a:pt x="12275" y="18050"/>
                  <a:pt x="12275" y="18050"/>
                  <a:pt x="12275" y="17990"/>
                </a:cubicBezTo>
                <a:cubicBezTo>
                  <a:pt x="12275" y="17990"/>
                  <a:pt x="12275" y="17990"/>
                  <a:pt x="12195" y="17930"/>
                </a:cubicBezTo>
                <a:cubicBezTo>
                  <a:pt x="12115" y="17870"/>
                  <a:pt x="12115" y="17870"/>
                  <a:pt x="12195" y="17870"/>
                </a:cubicBezTo>
                <a:cubicBezTo>
                  <a:pt x="12235" y="17870"/>
                  <a:pt x="12115" y="17809"/>
                  <a:pt x="12155" y="17749"/>
                </a:cubicBezTo>
                <a:cubicBezTo>
                  <a:pt x="12195" y="17809"/>
                  <a:pt x="12235" y="17870"/>
                  <a:pt x="12275" y="17870"/>
                </a:cubicBezTo>
                <a:cubicBezTo>
                  <a:pt x="12354" y="17990"/>
                  <a:pt x="12514" y="18050"/>
                  <a:pt x="12633" y="18170"/>
                </a:cubicBezTo>
                <a:cubicBezTo>
                  <a:pt x="12673" y="18231"/>
                  <a:pt x="12753" y="18291"/>
                  <a:pt x="12832" y="18351"/>
                </a:cubicBezTo>
                <a:cubicBezTo>
                  <a:pt x="12872" y="18351"/>
                  <a:pt x="12912" y="18411"/>
                  <a:pt x="12952" y="18411"/>
                </a:cubicBezTo>
                <a:cubicBezTo>
                  <a:pt x="12992" y="18411"/>
                  <a:pt x="13032" y="18471"/>
                  <a:pt x="13032" y="18471"/>
                </a:cubicBezTo>
                <a:cubicBezTo>
                  <a:pt x="13032" y="18471"/>
                  <a:pt x="13072" y="18531"/>
                  <a:pt x="13111" y="18531"/>
                </a:cubicBezTo>
                <a:cubicBezTo>
                  <a:pt x="13151" y="18531"/>
                  <a:pt x="13191" y="18592"/>
                  <a:pt x="13231" y="18592"/>
                </a:cubicBezTo>
                <a:cubicBezTo>
                  <a:pt x="13231" y="18531"/>
                  <a:pt x="13191" y="18531"/>
                  <a:pt x="13151" y="18531"/>
                </a:cubicBezTo>
                <a:cubicBezTo>
                  <a:pt x="13111" y="18471"/>
                  <a:pt x="13072" y="18411"/>
                  <a:pt x="12992" y="18411"/>
                </a:cubicBezTo>
                <a:cubicBezTo>
                  <a:pt x="12793" y="18231"/>
                  <a:pt x="12633" y="18050"/>
                  <a:pt x="12314" y="17870"/>
                </a:cubicBezTo>
                <a:cubicBezTo>
                  <a:pt x="12155" y="17689"/>
                  <a:pt x="11876" y="17509"/>
                  <a:pt x="11637" y="17328"/>
                </a:cubicBezTo>
                <a:cubicBezTo>
                  <a:pt x="11517" y="17268"/>
                  <a:pt x="11438" y="17148"/>
                  <a:pt x="11318" y="17087"/>
                </a:cubicBezTo>
                <a:cubicBezTo>
                  <a:pt x="11278" y="17027"/>
                  <a:pt x="11119" y="16907"/>
                  <a:pt x="10999" y="16847"/>
                </a:cubicBezTo>
                <a:cubicBezTo>
                  <a:pt x="11159" y="16907"/>
                  <a:pt x="11318" y="16847"/>
                  <a:pt x="11517" y="16967"/>
                </a:cubicBezTo>
                <a:cubicBezTo>
                  <a:pt x="11717" y="17087"/>
                  <a:pt x="11916" y="17208"/>
                  <a:pt x="12075" y="17328"/>
                </a:cubicBezTo>
                <a:cubicBezTo>
                  <a:pt x="12314" y="17509"/>
                  <a:pt x="12514" y="17749"/>
                  <a:pt x="12832" y="17930"/>
                </a:cubicBezTo>
                <a:cubicBezTo>
                  <a:pt x="12952" y="17990"/>
                  <a:pt x="13151" y="18050"/>
                  <a:pt x="13311" y="18170"/>
                </a:cubicBezTo>
                <a:cubicBezTo>
                  <a:pt x="13351" y="18050"/>
                  <a:pt x="13191" y="17990"/>
                  <a:pt x="13072" y="17930"/>
                </a:cubicBezTo>
                <a:cubicBezTo>
                  <a:pt x="12992" y="17870"/>
                  <a:pt x="12872" y="17870"/>
                  <a:pt x="12872" y="17809"/>
                </a:cubicBezTo>
                <a:cubicBezTo>
                  <a:pt x="12872" y="17749"/>
                  <a:pt x="12952" y="17809"/>
                  <a:pt x="13032" y="17809"/>
                </a:cubicBezTo>
                <a:cubicBezTo>
                  <a:pt x="13072" y="17809"/>
                  <a:pt x="13151" y="17809"/>
                  <a:pt x="13191" y="17809"/>
                </a:cubicBezTo>
                <a:cubicBezTo>
                  <a:pt x="13191" y="17870"/>
                  <a:pt x="13231" y="1787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31" y="17930"/>
                  <a:pt x="13151" y="17870"/>
                  <a:pt x="13151" y="17870"/>
                </a:cubicBezTo>
                <a:cubicBezTo>
                  <a:pt x="13151" y="17930"/>
                  <a:pt x="13191" y="17990"/>
                  <a:pt x="13311" y="17990"/>
                </a:cubicBezTo>
                <a:cubicBezTo>
                  <a:pt x="13311" y="17990"/>
                  <a:pt x="13351" y="18050"/>
                  <a:pt x="13351" y="18050"/>
                </a:cubicBezTo>
                <a:cubicBezTo>
                  <a:pt x="13430" y="18110"/>
                  <a:pt x="13510" y="18170"/>
                  <a:pt x="13590" y="18231"/>
                </a:cubicBezTo>
                <a:cubicBezTo>
                  <a:pt x="13590" y="18231"/>
                  <a:pt x="13630" y="18231"/>
                  <a:pt x="13630" y="18231"/>
                </a:cubicBezTo>
                <a:cubicBezTo>
                  <a:pt x="13550" y="18170"/>
                  <a:pt x="13470" y="18110"/>
                  <a:pt x="13390" y="18050"/>
                </a:cubicBezTo>
                <a:cubicBezTo>
                  <a:pt x="13351" y="17990"/>
                  <a:pt x="13351" y="17990"/>
                  <a:pt x="13430" y="17930"/>
                </a:cubicBezTo>
                <a:cubicBezTo>
                  <a:pt x="13510" y="17990"/>
                  <a:pt x="13550" y="17990"/>
                  <a:pt x="13590" y="17990"/>
                </a:cubicBezTo>
                <a:cubicBezTo>
                  <a:pt x="13630" y="18050"/>
                  <a:pt x="13709" y="18110"/>
                  <a:pt x="13829" y="18110"/>
                </a:cubicBezTo>
                <a:cubicBezTo>
                  <a:pt x="13789" y="18050"/>
                  <a:pt x="13749" y="17990"/>
                  <a:pt x="13709" y="17990"/>
                </a:cubicBezTo>
                <a:cubicBezTo>
                  <a:pt x="13669" y="17870"/>
                  <a:pt x="13510" y="17749"/>
                  <a:pt x="13351" y="17689"/>
                </a:cubicBezTo>
                <a:cubicBezTo>
                  <a:pt x="13311" y="17629"/>
                  <a:pt x="13271" y="17629"/>
                  <a:pt x="13191" y="17569"/>
                </a:cubicBezTo>
                <a:cubicBezTo>
                  <a:pt x="13191" y="17569"/>
                  <a:pt x="13191" y="17569"/>
                  <a:pt x="13151" y="17509"/>
                </a:cubicBezTo>
                <a:cubicBezTo>
                  <a:pt x="13151" y="17509"/>
                  <a:pt x="13111" y="17448"/>
                  <a:pt x="13032" y="17448"/>
                </a:cubicBezTo>
                <a:cubicBezTo>
                  <a:pt x="12992" y="17388"/>
                  <a:pt x="12952" y="17388"/>
                  <a:pt x="12952" y="17388"/>
                </a:cubicBezTo>
                <a:cubicBezTo>
                  <a:pt x="13032" y="17328"/>
                  <a:pt x="12872" y="17268"/>
                  <a:pt x="12912" y="17268"/>
                </a:cubicBezTo>
                <a:cubicBezTo>
                  <a:pt x="12952" y="17268"/>
                  <a:pt x="13111" y="17328"/>
                  <a:pt x="13111" y="17268"/>
                </a:cubicBezTo>
                <a:cubicBezTo>
                  <a:pt x="13151" y="17268"/>
                  <a:pt x="13072" y="17208"/>
                  <a:pt x="12992" y="17148"/>
                </a:cubicBezTo>
                <a:cubicBezTo>
                  <a:pt x="12912" y="17087"/>
                  <a:pt x="12872" y="17087"/>
                  <a:pt x="12832" y="17027"/>
                </a:cubicBezTo>
                <a:cubicBezTo>
                  <a:pt x="12753" y="16907"/>
                  <a:pt x="12673" y="16847"/>
                  <a:pt x="12394" y="16726"/>
                </a:cubicBezTo>
                <a:cubicBezTo>
                  <a:pt x="12354" y="16666"/>
                  <a:pt x="12115" y="16546"/>
                  <a:pt x="11996" y="16426"/>
                </a:cubicBezTo>
                <a:cubicBezTo>
                  <a:pt x="11796" y="16305"/>
                  <a:pt x="11557" y="16125"/>
                  <a:pt x="11318" y="15944"/>
                </a:cubicBezTo>
                <a:cubicBezTo>
                  <a:pt x="11278" y="15884"/>
                  <a:pt x="11199" y="15824"/>
                  <a:pt x="10999" y="15764"/>
                </a:cubicBezTo>
                <a:cubicBezTo>
                  <a:pt x="11079" y="15824"/>
                  <a:pt x="11199" y="15884"/>
                  <a:pt x="11278" y="15944"/>
                </a:cubicBezTo>
                <a:cubicBezTo>
                  <a:pt x="11358" y="16004"/>
                  <a:pt x="11398" y="16065"/>
                  <a:pt x="11477" y="16125"/>
                </a:cubicBezTo>
                <a:cubicBezTo>
                  <a:pt x="11238" y="16004"/>
                  <a:pt x="11199" y="15884"/>
                  <a:pt x="11039" y="15824"/>
                </a:cubicBezTo>
                <a:cubicBezTo>
                  <a:pt x="10959" y="15764"/>
                  <a:pt x="10880" y="15764"/>
                  <a:pt x="10840" y="15704"/>
                </a:cubicBezTo>
                <a:cubicBezTo>
                  <a:pt x="10840" y="15704"/>
                  <a:pt x="10840" y="15704"/>
                  <a:pt x="10840" y="15704"/>
                </a:cubicBezTo>
                <a:cubicBezTo>
                  <a:pt x="10840" y="15704"/>
                  <a:pt x="10840" y="15643"/>
                  <a:pt x="10760" y="15583"/>
                </a:cubicBezTo>
                <a:cubicBezTo>
                  <a:pt x="10680" y="15583"/>
                  <a:pt x="10680" y="15583"/>
                  <a:pt x="10680" y="15643"/>
                </a:cubicBezTo>
                <a:cubicBezTo>
                  <a:pt x="10561" y="15523"/>
                  <a:pt x="10441" y="15463"/>
                  <a:pt x="10362" y="15403"/>
                </a:cubicBezTo>
                <a:cubicBezTo>
                  <a:pt x="10362" y="15403"/>
                  <a:pt x="10401" y="15403"/>
                  <a:pt x="10441" y="15403"/>
                </a:cubicBezTo>
                <a:cubicBezTo>
                  <a:pt x="10481" y="15403"/>
                  <a:pt x="10521" y="15463"/>
                  <a:pt x="10561" y="15463"/>
                </a:cubicBezTo>
                <a:cubicBezTo>
                  <a:pt x="10720" y="15523"/>
                  <a:pt x="10840" y="15583"/>
                  <a:pt x="10880" y="15643"/>
                </a:cubicBezTo>
                <a:cubicBezTo>
                  <a:pt x="10920" y="15643"/>
                  <a:pt x="10959" y="15704"/>
                  <a:pt x="10999" y="15704"/>
                </a:cubicBezTo>
                <a:cubicBezTo>
                  <a:pt x="11039" y="15704"/>
                  <a:pt x="10999" y="15643"/>
                  <a:pt x="10959" y="15643"/>
                </a:cubicBezTo>
                <a:cubicBezTo>
                  <a:pt x="10999" y="15643"/>
                  <a:pt x="11039" y="15643"/>
                  <a:pt x="11039" y="15643"/>
                </a:cubicBezTo>
                <a:cubicBezTo>
                  <a:pt x="11079" y="15643"/>
                  <a:pt x="11119" y="15704"/>
                  <a:pt x="11159" y="15704"/>
                </a:cubicBezTo>
                <a:cubicBezTo>
                  <a:pt x="11358" y="15824"/>
                  <a:pt x="11517" y="16004"/>
                  <a:pt x="11717" y="16125"/>
                </a:cubicBezTo>
                <a:cubicBezTo>
                  <a:pt x="11717" y="16125"/>
                  <a:pt x="11717" y="16125"/>
                  <a:pt x="11717" y="16065"/>
                </a:cubicBezTo>
                <a:cubicBezTo>
                  <a:pt x="1171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796" y="16065"/>
                  <a:pt x="11916" y="16125"/>
                  <a:pt x="11956" y="16245"/>
                </a:cubicBezTo>
                <a:cubicBezTo>
                  <a:pt x="11996" y="16245"/>
                  <a:pt x="12075" y="16305"/>
                  <a:pt x="12195" y="16365"/>
                </a:cubicBezTo>
                <a:cubicBezTo>
                  <a:pt x="12235" y="16365"/>
                  <a:pt x="12275" y="16365"/>
                  <a:pt x="12275" y="16365"/>
                </a:cubicBezTo>
                <a:cubicBezTo>
                  <a:pt x="12354" y="16305"/>
                  <a:pt x="12235" y="16245"/>
                  <a:pt x="12155" y="16245"/>
                </a:cubicBezTo>
                <a:cubicBezTo>
                  <a:pt x="11876" y="16004"/>
                  <a:pt x="11517" y="15764"/>
                  <a:pt x="11238" y="15583"/>
                </a:cubicBezTo>
                <a:cubicBezTo>
                  <a:pt x="11238" y="15583"/>
                  <a:pt x="11238" y="15583"/>
                  <a:pt x="11238" y="15583"/>
                </a:cubicBezTo>
                <a:cubicBezTo>
                  <a:pt x="11119" y="15463"/>
                  <a:pt x="10840" y="15343"/>
                  <a:pt x="10800" y="15222"/>
                </a:cubicBezTo>
                <a:cubicBezTo>
                  <a:pt x="11199" y="15463"/>
                  <a:pt x="11557" y="15764"/>
                  <a:pt x="11916" y="16004"/>
                </a:cubicBezTo>
                <a:cubicBezTo>
                  <a:pt x="12275" y="16245"/>
                  <a:pt x="12673" y="16546"/>
                  <a:pt x="13151" y="16847"/>
                </a:cubicBezTo>
                <a:cubicBezTo>
                  <a:pt x="13231" y="16907"/>
                  <a:pt x="13311" y="16907"/>
                  <a:pt x="13390" y="16967"/>
                </a:cubicBezTo>
                <a:cubicBezTo>
                  <a:pt x="13550" y="17148"/>
                  <a:pt x="13829" y="17328"/>
                  <a:pt x="14028" y="17509"/>
                </a:cubicBezTo>
                <a:cubicBezTo>
                  <a:pt x="14068" y="17509"/>
                  <a:pt x="13908" y="17448"/>
                  <a:pt x="13908" y="17388"/>
                </a:cubicBezTo>
                <a:cubicBezTo>
                  <a:pt x="14148" y="17448"/>
                  <a:pt x="14267" y="17569"/>
                  <a:pt x="14387" y="17689"/>
                </a:cubicBezTo>
                <a:cubicBezTo>
                  <a:pt x="14466" y="17749"/>
                  <a:pt x="14546" y="17870"/>
                  <a:pt x="14785" y="17930"/>
                </a:cubicBezTo>
                <a:cubicBezTo>
                  <a:pt x="14985" y="17990"/>
                  <a:pt x="15024" y="18050"/>
                  <a:pt x="15144" y="18170"/>
                </a:cubicBezTo>
                <a:cubicBezTo>
                  <a:pt x="15144" y="18170"/>
                  <a:pt x="15144" y="18170"/>
                  <a:pt x="15144" y="18170"/>
                </a:cubicBezTo>
                <a:cubicBezTo>
                  <a:pt x="15343" y="18291"/>
                  <a:pt x="15503" y="18411"/>
                  <a:pt x="15662" y="18531"/>
                </a:cubicBezTo>
                <a:cubicBezTo>
                  <a:pt x="15542" y="18471"/>
                  <a:pt x="15503" y="18411"/>
                  <a:pt x="15423" y="18411"/>
                </a:cubicBezTo>
                <a:cubicBezTo>
                  <a:pt x="15383" y="18351"/>
                  <a:pt x="15343" y="18291"/>
                  <a:pt x="15184" y="18231"/>
                </a:cubicBezTo>
                <a:cubicBezTo>
                  <a:pt x="15224" y="18291"/>
                  <a:pt x="15263" y="18351"/>
                  <a:pt x="15383" y="18411"/>
                </a:cubicBezTo>
                <a:cubicBezTo>
                  <a:pt x="15503" y="18471"/>
                  <a:pt x="15582" y="18531"/>
                  <a:pt x="15702" y="18652"/>
                </a:cubicBezTo>
                <a:cubicBezTo>
                  <a:pt x="15782" y="18712"/>
                  <a:pt x="15861" y="18712"/>
                  <a:pt x="15901" y="18772"/>
                </a:cubicBezTo>
                <a:cubicBezTo>
                  <a:pt x="15901" y="18772"/>
                  <a:pt x="15941" y="18772"/>
                  <a:pt x="15941" y="18772"/>
                </a:cubicBezTo>
                <a:cubicBezTo>
                  <a:pt x="15861" y="18712"/>
                  <a:pt x="15821" y="18712"/>
                  <a:pt x="15782" y="18652"/>
                </a:cubicBezTo>
                <a:cubicBezTo>
                  <a:pt x="15782" y="18652"/>
                  <a:pt x="15821" y="18652"/>
                  <a:pt x="15821" y="18652"/>
                </a:cubicBezTo>
                <a:cubicBezTo>
                  <a:pt x="16021" y="18832"/>
                  <a:pt x="16339" y="19013"/>
                  <a:pt x="16459" y="19193"/>
                </a:cubicBezTo>
                <a:cubicBezTo>
                  <a:pt x="16579" y="19253"/>
                  <a:pt x="16658" y="19314"/>
                  <a:pt x="16778" y="19374"/>
                </a:cubicBezTo>
                <a:cubicBezTo>
                  <a:pt x="16778" y="19434"/>
                  <a:pt x="16818" y="19494"/>
                  <a:pt x="16977" y="19554"/>
                </a:cubicBezTo>
                <a:cubicBezTo>
                  <a:pt x="17097" y="19735"/>
                  <a:pt x="17376" y="19795"/>
                  <a:pt x="17615" y="19915"/>
                </a:cubicBezTo>
                <a:cubicBezTo>
                  <a:pt x="17615" y="19915"/>
                  <a:pt x="17615" y="19915"/>
                  <a:pt x="17655" y="19915"/>
                </a:cubicBezTo>
                <a:cubicBezTo>
                  <a:pt x="17694" y="19975"/>
                  <a:pt x="17774" y="20036"/>
                  <a:pt x="17854" y="20096"/>
                </a:cubicBezTo>
                <a:cubicBezTo>
                  <a:pt x="17934" y="20156"/>
                  <a:pt x="17854" y="20156"/>
                  <a:pt x="17774" y="20096"/>
                </a:cubicBezTo>
                <a:cubicBezTo>
                  <a:pt x="17734" y="20096"/>
                  <a:pt x="17694" y="20036"/>
                  <a:pt x="17575" y="20036"/>
                </a:cubicBezTo>
                <a:cubicBezTo>
                  <a:pt x="17615" y="20036"/>
                  <a:pt x="17694" y="20096"/>
                  <a:pt x="17734" y="20096"/>
                </a:cubicBezTo>
                <a:cubicBezTo>
                  <a:pt x="17774" y="20156"/>
                  <a:pt x="17814" y="20156"/>
                  <a:pt x="17854" y="20216"/>
                </a:cubicBezTo>
                <a:cubicBezTo>
                  <a:pt x="18013" y="20336"/>
                  <a:pt x="18292" y="20517"/>
                  <a:pt x="18531" y="20697"/>
                </a:cubicBezTo>
                <a:cubicBezTo>
                  <a:pt x="18611" y="20758"/>
                  <a:pt x="18651" y="20878"/>
                  <a:pt x="18850" y="20938"/>
                </a:cubicBezTo>
                <a:cubicBezTo>
                  <a:pt x="18810" y="20878"/>
                  <a:pt x="18691" y="20758"/>
                  <a:pt x="18571" y="20697"/>
                </a:cubicBezTo>
                <a:cubicBezTo>
                  <a:pt x="18452" y="20577"/>
                  <a:pt x="18292" y="20457"/>
                  <a:pt x="18133" y="20397"/>
                </a:cubicBezTo>
                <a:cubicBezTo>
                  <a:pt x="18213" y="20336"/>
                  <a:pt x="18013" y="20156"/>
                  <a:pt x="17934" y="20096"/>
                </a:cubicBezTo>
                <a:cubicBezTo>
                  <a:pt x="17894" y="20036"/>
                  <a:pt x="17774" y="19915"/>
                  <a:pt x="17694" y="19855"/>
                </a:cubicBezTo>
                <a:cubicBezTo>
                  <a:pt x="17694" y="19795"/>
                  <a:pt x="17575" y="19795"/>
                  <a:pt x="17495" y="19735"/>
                </a:cubicBezTo>
                <a:cubicBezTo>
                  <a:pt x="17336" y="19614"/>
                  <a:pt x="17097" y="19494"/>
                  <a:pt x="17216" y="19434"/>
                </a:cubicBezTo>
                <a:cubicBezTo>
                  <a:pt x="17256" y="19434"/>
                  <a:pt x="17176" y="19314"/>
                  <a:pt x="17017" y="19314"/>
                </a:cubicBezTo>
                <a:cubicBezTo>
                  <a:pt x="16937" y="19253"/>
                  <a:pt x="16858" y="19193"/>
                  <a:pt x="16778" y="19133"/>
                </a:cubicBezTo>
                <a:cubicBezTo>
                  <a:pt x="16738" y="19073"/>
                  <a:pt x="16658" y="19073"/>
                  <a:pt x="16618" y="19013"/>
                </a:cubicBezTo>
                <a:cubicBezTo>
                  <a:pt x="16618" y="18953"/>
                  <a:pt x="16579" y="18953"/>
                  <a:pt x="16499" y="18892"/>
                </a:cubicBezTo>
                <a:cubicBezTo>
                  <a:pt x="16459" y="18892"/>
                  <a:pt x="16499" y="18953"/>
                  <a:pt x="16539" y="19013"/>
                </a:cubicBezTo>
                <a:cubicBezTo>
                  <a:pt x="16579" y="19073"/>
                  <a:pt x="16618" y="19073"/>
                  <a:pt x="16698" y="19133"/>
                </a:cubicBezTo>
                <a:cubicBezTo>
                  <a:pt x="16778" y="19193"/>
                  <a:pt x="16778" y="19253"/>
                  <a:pt x="16698" y="19253"/>
                </a:cubicBezTo>
                <a:cubicBezTo>
                  <a:pt x="16618" y="19253"/>
                  <a:pt x="16618" y="19193"/>
                  <a:pt x="16579" y="19193"/>
                </a:cubicBezTo>
                <a:cubicBezTo>
                  <a:pt x="16260" y="18892"/>
                  <a:pt x="15901" y="18652"/>
                  <a:pt x="15582" y="18411"/>
                </a:cubicBezTo>
                <a:cubicBezTo>
                  <a:pt x="15662" y="18411"/>
                  <a:pt x="15782" y="18471"/>
                  <a:pt x="15821" y="18531"/>
                </a:cubicBezTo>
                <a:cubicBezTo>
                  <a:pt x="16021" y="18712"/>
                  <a:pt x="16220" y="18712"/>
                  <a:pt x="16459" y="18712"/>
                </a:cubicBezTo>
                <a:cubicBezTo>
                  <a:pt x="16459" y="18772"/>
                  <a:pt x="16419" y="18772"/>
                  <a:pt x="16459" y="18772"/>
                </a:cubicBezTo>
                <a:cubicBezTo>
                  <a:pt x="16459" y="18832"/>
                  <a:pt x="16499" y="18832"/>
                  <a:pt x="16539" y="18832"/>
                </a:cubicBezTo>
                <a:cubicBezTo>
                  <a:pt x="16539" y="18772"/>
                  <a:pt x="16579" y="18772"/>
                  <a:pt x="16499" y="18712"/>
                </a:cubicBezTo>
                <a:cubicBezTo>
                  <a:pt x="16459" y="18712"/>
                  <a:pt x="16738" y="18772"/>
                  <a:pt x="16579" y="18652"/>
                </a:cubicBezTo>
                <a:cubicBezTo>
                  <a:pt x="16499" y="18592"/>
                  <a:pt x="16339" y="18592"/>
                  <a:pt x="16339" y="18592"/>
                </a:cubicBezTo>
                <a:cubicBezTo>
                  <a:pt x="16180" y="18712"/>
                  <a:pt x="16061" y="18531"/>
                  <a:pt x="15901" y="18471"/>
                </a:cubicBezTo>
                <a:cubicBezTo>
                  <a:pt x="15861" y="18411"/>
                  <a:pt x="15782" y="18351"/>
                  <a:pt x="15742" y="18351"/>
                </a:cubicBezTo>
                <a:cubicBezTo>
                  <a:pt x="15582" y="18170"/>
                  <a:pt x="15463" y="18231"/>
                  <a:pt x="15343" y="18231"/>
                </a:cubicBezTo>
                <a:cubicBezTo>
                  <a:pt x="15343" y="18231"/>
                  <a:pt x="15343" y="18231"/>
                  <a:pt x="15343" y="18231"/>
                </a:cubicBezTo>
                <a:cubicBezTo>
                  <a:pt x="15303" y="18170"/>
                  <a:pt x="15303" y="18170"/>
                  <a:pt x="15303" y="18170"/>
                </a:cubicBezTo>
                <a:cubicBezTo>
                  <a:pt x="15224" y="18110"/>
                  <a:pt x="15343" y="18110"/>
                  <a:pt x="15303" y="17990"/>
                </a:cubicBezTo>
                <a:cubicBezTo>
                  <a:pt x="15144" y="17809"/>
                  <a:pt x="14865" y="17689"/>
                  <a:pt x="14706" y="17509"/>
                </a:cubicBezTo>
                <a:cubicBezTo>
                  <a:pt x="14626" y="17509"/>
                  <a:pt x="14586" y="17448"/>
                  <a:pt x="14546" y="17388"/>
                </a:cubicBezTo>
                <a:cubicBezTo>
                  <a:pt x="14307" y="17328"/>
                  <a:pt x="14267" y="17208"/>
                  <a:pt x="14108" y="17087"/>
                </a:cubicBezTo>
                <a:cubicBezTo>
                  <a:pt x="13869" y="16967"/>
                  <a:pt x="13789" y="16787"/>
                  <a:pt x="13590" y="16666"/>
                </a:cubicBezTo>
                <a:cubicBezTo>
                  <a:pt x="13470" y="16606"/>
                  <a:pt x="13351" y="16486"/>
                  <a:pt x="13271" y="16426"/>
                </a:cubicBezTo>
                <a:cubicBezTo>
                  <a:pt x="13032" y="16245"/>
                  <a:pt x="12753" y="16065"/>
                  <a:pt x="12514" y="15884"/>
                </a:cubicBezTo>
                <a:cubicBezTo>
                  <a:pt x="12474" y="15824"/>
                  <a:pt x="12394" y="15824"/>
                  <a:pt x="12354" y="15764"/>
                </a:cubicBezTo>
                <a:cubicBezTo>
                  <a:pt x="12394" y="15764"/>
                  <a:pt x="12434" y="15764"/>
                  <a:pt x="12474" y="15764"/>
                </a:cubicBezTo>
                <a:cubicBezTo>
                  <a:pt x="12673" y="15944"/>
                  <a:pt x="12872" y="16065"/>
                  <a:pt x="13111" y="16185"/>
                </a:cubicBezTo>
                <a:cubicBezTo>
                  <a:pt x="13072" y="16185"/>
                  <a:pt x="13072" y="16185"/>
                  <a:pt x="13072" y="16125"/>
                </a:cubicBezTo>
                <a:cubicBezTo>
                  <a:pt x="13072" y="16185"/>
                  <a:pt x="13111" y="16185"/>
                  <a:pt x="13111" y="16185"/>
                </a:cubicBezTo>
                <a:cubicBezTo>
                  <a:pt x="13351" y="16365"/>
                  <a:pt x="13630" y="16546"/>
                  <a:pt x="13869" y="16787"/>
                </a:cubicBezTo>
                <a:cubicBezTo>
                  <a:pt x="14108" y="16907"/>
                  <a:pt x="14387" y="17087"/>
                  <a:pt x="14626" y="17268"/>
                </a:cubicBezTo>
                <a:cubicBezTo>
                  <a:pt x="15024" y="17509"/>
                  <a:pt x="15423" y="17809"/>
                  <a:pt x="15782" y="18050"/>
                </a:cubicBezTo>
                <a:cubicBezTo>
                  <a:pt x="15861" y="18110"/>
                  <a:pt x="15981" y="18231"/>
                  <a:pt x="16100" y="18291"/>
                </a:cubicBezTo>
                <a:cubicBezTo>
                  <a:pt x="16300" y="18471"/>
                  <a:pt x="16658" y="18652"/>
                  <a:pt x="16897" y="18892"/>
                </a:cubicBezTo>
                <a:cubicBezTo>
                  <a:pt x="16937" y="18953"/>
                  <a:pt x="17097" y="19013"/>
                  <a:pt x="17216" y="19133"/>
                </a:cubicBezTo>
                <a:cubicBezTo>
                  <a:pt x="17256" y="19073"/>
                  <a:pt x="17057" y="18953"/>
                  <a:pt x="16977" y="18892"/>
                </a:cubicBezTo>
                <a:cubicBezTo>
                  <a:pt x="16977" y="18892"/>
                  <a:pt x="16977" y="18892"/>
                  <a:pt x="16977" y="18892"/>
                </a:cubicBezTo>
                <a:cubicBezTo>
                  <a:pt x="17057" y="18832"/>
                  <a:pt x="17097" y="18832"/>
                  <a:pt x="17376" y="18953"/>
                </a:cubicBezTo>
                <a:cubicBezTo>
                  <a:pt x="17296" y="18892"/>
                  <a:pt x="17296" y="18772"/>
                  <a:pt x="17137" y="18712"/>
                </a:cubicBezTo>
                <a:cubicBezTo>
                  <a:pt x="17057" y="18712"/>
                  <a:pt x="17176" y="18832"/>
                  <a:pt x="16977" y="18712"/>
                </a:cubicBezTo>
                <a:cubicBezTo>
                  <a:pt x="16818" y="18652"/>
                  <a:pt x="16858" y="18592"/>
                  <a:pt x="16738" y="18531"/>
                </a:cubicBezTo>
                <a:cubicBezTo>
                  <a:pt x="16738" y="18471"/>
                  <a:pt x="16937" y="18471"/>
                  <a:pt x="16937" y="18471"/>
                </a:cubicBezTo>
                <a:cubicBezTo>
                  <a:pt x="17296" y="18592"/>
                  <a:pt x="16937" y="18471"/>
                  <a:pt x="16977" y="18411"/>
                </a:cubicBezTo>
                <a:cubicBezTo>
                  <a:pt x="16937" y="18411"/>
                  <a:pt x="16977" y="18411"/>
                  <a:pt x="17017" y="18411"/>
                </a:cubicBezTo>
                <a:cubicBezTo>
                  <a:pt x="17017" y="18411"/>
                  <a:pt x="17057" y="18411"/>
                  <a:pt x="17097" y="18411"/>
                </a:cubicBezTo>
                <a:cubicBezTo>
                  <a:pt x="17137" y="18411"/>
                  <a:pt x="17216" y="18471"/>
                  <a:pt x="17296" y="18531"/>
                </a:cubicBezTo>
                <a:cubicBezTo>
                  <a:pt x="17376" y="18592"/>
                  <a:pt x="17455" y="18652"/>
                  <a:pt x="17535" y="18712"/>
                </a:cubicBezTo>
                <a:cubicBezTo>
                  <a:pt x="17694" y="18892"/>
                  <a:pt x="18013" y="19073"/>
                  <a:pt x="18332" y="19253"/>
                </a:cubicBezTo>
                <a:cubicBezTo>
                  <a:pt x="18053" y="19073"/>
                  <a:pt x="17894" y="18892"/>
                  <a:pt x="17575" y="18712"/>
                </a:cubicBezTo>
                <a:cubicBezTo>
                  <a:pt x="17495" y="18652"/>
                  <a:pt x="17415" y="18592"/>
                  <a:pt x="17296" y="18531"/>
                </a:cubicBezTo>
                <a:cubicBezTo>
                  <a:pt x="17256" y="18471"/>
                  <a:pt x="17176" y="18411"/>
                  <a:pt x="17097" y="18351"/>
                </a:cubicBezTo>
                <a:cubicBezTo>
                  <a:pt x="17176" y="18351"/>
                  <a:pt x="17097" y="18291"/>
                  <a:pt x="17137" y="18231"/>
                </a:cubicBezTo>
                <a:cubicBezTo>
                  <a:pt x="17296" y="18231"/>
                  <a:pt x="17376" y="18351"/>
                  <a:pt x="17455" y="18411"/>
                </a:cubicBezTo>
                <a:cubicBezTo>
                  <a:pt x="17894" y="18772"/>
                  <a:pt x="18332" y="19073"/>
                  <a:pt x="18770" y="19434"/>
                </a:cubicBezTo>
                <a:cubicBezTo>
                  <a:pt x="18810" y="19494"/>
                  <a:pt x="18850" y="19554"/>
                  <a:pt x="18930" y="19554"/>
                </a:cubicBezTo>
                <a:cubicBezTo>
                  <a:pt x="18970" y="19614"/>
                  <a:pt x="19089" y="19735"/>
                  <a:pt x="19209" y="19795"/>
                </a:cubicBezTo>
                <a:cubicBezTo>
                  <a:pt x="19209" y="19795"/>
                  <a:pt x="19209" y="19795"/>
                  <a:pt x="19209" y="19795"/>
                </a:cubicBezTo>
                <a:cubicBezTo>
                  <a:pt x="19209" y="19795"/>
                  <a:pt x="19249" y="19795"/>
                  <a:pt x="19249" y="19855"/>
                </a:cubicBezTo>
                <a:cubicBezTo>
                  <a:pt x="19328" y="19915"/>
                  <a:pt x="19408" y="19975"/>
                  <a:pt x="19528" y="20096"/>
                </a:cubicBezTo>
                <a:cubicBezTo>
                  <a:pt x="19568" y="20156"/>
                  <a:pt x="19568" y="20216"/>
                  <a:pt x="19846" y="20397"/>
                </a:cubicBezTo>
                <a:cubicBezTo>
                  <a:pt x="20125" y="20517"/>
                  <a:pt x="20285" y="20697"/>
                  <a:pt x="20205" y="20818"/>
                </a:cubicBezTo>
                <a:cubicBezTo>
                  <a:pt x="20205" y="20818"/>
                  <a:pt x="20125" y="20818"/>
                  <a:pt x="20165" y="20878"/>
                </a:cubicBezTo>
                <a:cubicBezTo>
                  <a:pt x="20285" y="20938"/>
                  <a:pt x="20404" y="20938"/>
                  <a:pt x="20524" y="20998"/>
                </a:cubicBezTo>
                <a:cubicBezTo>
                  <a:pt x="20604" y="20998"/>
                  <a:pt x="20644" y="21058"/>
                  <a:pt x="20683" y="21119"/>
                </a:cubicBezTo>
                <a:cubicBezTo>
                  <a:pt x="20683" y="21119"/>
                  <a:pt x="20723" y="21119"/>
                  <a:pt x="20723" y="21119"/>
                </a:cubicBezTo>
                <a:cubicBezTo>
                  <a:pt x="20843" y="21239"/>
                  <a:pt x="20923" y="21299"/>
                  <a:pt x="21042" y="21419"/>
                </a:cubicBezTo>
                <a:cubicBezTo>
                  <a:pt x="21082" y="21480"/>
                  <a:pt x="21122" y="21480"/>
                  <a:pt x="21241" y="21540"/>
                </a:cubicBezTo>
                <a:cubicBezTo>
                  <a:pt x="21241" y="21480"/>
                  <a:pt x="21162" y="21480"/>
                  <a:pt x="21082" y="21419"/>
                </a:cubicBezTo>
                <a:cubicBezTo>
                  <a:pt x="21082" y="21419"/>
                  <a:pt x="21082" y="21359"/>
                  <a:pt x="21082" y="21359"/>
                </a:cubicBezTo>
                <a:cubicBezTo>
                  <a:pt x="21082" y="21359"/>
                  <a:pt x="21122" y="21359"/>
                  <a:pt x="21122" y="21359"/>
                </a:cubicBezTo>
                <a:cubicBezTo>
                  <a:pt x="21162" y="21359"/>
                  <a:pt x="21162" y="21359"/>
                  <a:pt x="21162" y="21419"/>
                </a:cubicBezTo>
                <a:cubicBezTo>
                  <a:pt x="21241" y="21480"/>
                  <a:pt x="21241" y="21480"/>
                  <a:pt x="21401" y="21600"/>
                </a:cubicBezTo>
                <a:cubicBezTo>
                  <a:pt x="21401" y="21540"/>
                  <a:pt x="21321" y="21480"/>
                  <a:pt x="21201" y="21419"/>
                </a:cubicBezTo>
                <a:cubicBezTo>
                  <a:pt x="21162" y="21359"/>
                  <a:pt x="21122" y="21299"/>
                  <a:pt x="21042" y="21299"/>
                </a:cubicBezTo>
                <a:cubicBezTo>
                  <a:pt x="21082" y="21239"/>
                  <a:pt x="20962" y="21179"/>
                  <a:pt x="20923" y="21119"/>
                </a:cubicBezTo>
                <a:cubicBezTo>
                  <a:pt x="20923" y="21119"/>
                  <a:pt x="20923" y="21119"/>
                  <a:pt x="20883" y="21058"/>
                </a:cubicBezTo>
                <a:cubicBezTo>
                  <a:pt x="20763" y="20998"/>
                  <a:pt x="20723" y="20938"/>
                  <a:pt x="20604" y="20878"/>
                </a:cubicBezTo>
                <a:cubicBezTo>
                  <a:pt x="20604" y="20818"/>
                  <a:pt x="20484" y="20758"/>
                  <a:pt x="20404" y="20697"/>
                </a:cubicBezTo>
                <a:cubicBezTo>
                  <a:pt x="20365" y="20637"/>
                  <a:pt x="20285" y="20577"/>
                  <a:pt x="20285" y="20517"/>
                </a:cubicBezTo>
                <a:cubicBezTo>
                  <a:pt x="20285" y="20517"/>
                  <a:pt x="20285" y="20517"/>
                  <a:pt x="20285" y="20517"/>
                </a:cubicBezTo>
                <a:cubicBezTo>
                  <a:pt x="20325" y="20517"/>
                  <a:pt x="20365" y="20517"/>
                  <a:pt x="20325" y="20517"/>
                </a:cubicBezTo>
                <a:cubicBezTo>
                  <a:pt x="20285" y="20457"/>
                  <a:pt x="20205" y="20457"/>
                  <a:pt x="20165" y="20457"/>
                </a:cubicBezTo>
                <a:cubicBezTo>
                  <a:pt x="19926" y="20276"/>
                  <a:pt x="19966" y="20216"/>
                  <a:pt x="19767" y="20096"/>
                </a:cubicBezTo>
                <a:cubicBezTo>
                  <a:pt x="19727" y="20036"/>
                  <a:pt x="19568" y="19915"/>
                  <a:pt x="19568" y="19855"/>
                </a:cubicBezTo>
                <a:cubicBezTo>
                  <a:pt x="19926" y="20096"/>
                  <a:pt x="20245" y="20336"/>
                  <a:pt x="20484" y="20517"/>
                </a:cubicBezTo>
                <a:cubicBezTo>
                  <a:pt x="20484" y="20577"/>
                  <a:pt x="20484" y="20577"/>
                  <a:pt x="20564" y="20637"/>
                </a:cubicBezTo>
                <a:cubicBezTo>
                  <a:pt x="20644" y="20697"/>
                  <a:pt x="20723" y="20758"/>
                  <a:pt x="20843" y="20818"/>
                </a:cubicBezTo>
                <a:cubicBezTo>
                  <a:pt x="20803" y="20758"/>
                  <a:pt x="20763" y="20697"/>
                  <a:pt x="20683" y="20637"/>
                </a:cubicBezTo>
                <a:cubicBezTo>
                  <a:pt x="20644" y="20577"/>
                  <a:pt x="20604" y="20577"/>
                  <a:pt x="20564" y="20577"/>
                </a:cubicBezTo>
                <a:cubicBezTo>
                  <a:pt x="20564" y="20517"/>
                  <a:pt x="20444" y="20457"/>
                  <a:pt x="20444" y="20397"/>
                </a:cubicBezTo>
                <a:cubicBezTo>
                  <a:pt x="20484" y="20397"/>
                  <a:pt x="20524" y="20457"/>
                  <a:pt x="20604" y="20457"/>
                </a:cubicBezTo>
                <a:cubicBezTo>
                  <a:pt x="20683" y="20517"/>
                  <a:pt x="20604" y="20457"/>
                  <a:pt x="20604" y="20397"/>
                </a:cubicBezTo>
                <a:cubicBezTo>
                  <a:pt x="20484" y="20336"/>
                  <a:pt x="20365" y="20276"/>
                  <a:pt x="20205" y="20216"/>
                </a:cubicBezTo>
                <a:cubicBezTo>
                  <a:pt x="20125" y="20096"/>
                  <a:pt x="19966" y="19975"/>
                  <a:pt x="19767" y="19855"/>
                </a:cubicBezTo>
                <a:cubicBezTo>
                  <a:pt x="19607" y="19735"/>
                  <a:pt x="19886" y="19735"/>
                  <a:pt x="19886" y="19675"/>
                </a:cubicBezTo>
                <a:cubicBezTo>
                  <a:pt x="19926" y="19675"/>
                  <a:pt x="19966" y="19675"/>
                  <a:pt x="20046" y="19735"/>
                </a:cubicBezTo>
                <a:cubicBezTo>
                  <a:pt x="20205" y="19855"/>
                  <a:pt x="20365" y="19975"/>
                  <a:pt x="20444" y="20036"/>
                </a:cubicBezTo>
                <a:cubicBezTo>
                  <a:pt x="20365" y="20096"/>
                  <a:pt x="20285" y="20036"/>
                  <a:pt x="20205" y="19975"/>
                </a:cubicBezTo>
                <a:cubicBezTo>
                  <a:pt x="20285" y="20036"/>
                  <a:pt x="20325" y="20156"/>
                  <a:pt x="20484" y="20156"/>
                </a:cubicBezTo>
                <a:cubicBezTo>
                  <a:pt x="20604" y="20216"/>
                  <a:pt x="20484" y="20096"/>
                  <a:pt x="20524" y="20096"/>
                </a:cubicBezTo>
                <a:cubicBezTo>
                  <a:pt x="20723" y="20156"/>
                  <a:pt x="20723" y="20156"/>
                  <a:pt x="20644" y="20036"/>
                </a:cubicBezTo>
                <a:cubicBezTo>
                  <a:pt x="20484" y="19915"/>
                  <a:pt x="20325" y="19795"/>
                  <a:pt x="20165" y="19675"/>
                </a:cubicBezTo>
                <a:cubicBezTo>
                  <a:pt x="20125" y="19614"/>
                  <a:pt x="19966" y="19554"/>
                  <a:pt x="20006" y="19554"/>
                </a:cubicBezTo>
                <a:cubicBezTo>
                  <a:pt x="20165" y="19554"/>
                  <a:pt x="20006" y="19494"/>
                  <a:pt x="20046" y="19434"/>
                </a:cubicBezTo>
                <a:cubicBezTo>
                  <a:pt x="20165" y="19494"/>
                  <a:pt x="20205" y="19554"/>
                  <a:pt x="20285" y="19554"/>
                </a:cubicBezTo>
                <a:cubicBezTo>
                  <a:pt x="20524" y="19614"/>
                  <a:pt x="20564" y="19735"/>
                  <a:pt x="20843" y="19855"/>
                </a:cubicBezTo>
                <a:cubicBezTo>
                  <a:pt x="20803" y="19795"/>
                  <a:pt x="20604" y="19735"/>
                  <a:pt x="20604" y="19675"/>
                </a:cubicBezTo>
                <a:cubicBezTo>
                  <a:pt x="20604" y="19554"/>
                  <a:pt x="20205" y="19434"/>
                  <a:pt x="20325" y="19314"/>
                </a:cubicBezTo>
                <a:cubicBezTo>
                  <a:pt x="20365" y="19374"/>
                  <a:pt x="20404" y="19374"/>
                  <a:pt x="20444" y="19434"/>
                </a:cubicBezTo>
                <a:cubicBezTo>
                  <a:pt x="20444" y="19494"/>
                  <a:pt x="20763" y="19614"/>
                  <a:pt x="20883" y="19735"/>
                </a:cubicBezTo>
                <a:cubicBezTo>
                  <a:pt x="20843" y="19675"/>
                  <a:pt x="20763" y="19554"/>
                  <a:pt x="20604" y="19494"/>
                </a:cubicBezTo>
                <a:cubicBezTo>
                  <a:pt x="20444" y="19374"/>
                  <a:pt x="20285" y="19193"/>
                  <a:pt x="20086" y="19073"/>
                </a:cubicBezTo>
                <a:cubicBezTo>
                  <a:pt x="20285" y="19193"/>
                  <a:pt x="20444" y="19253"/>
                  <a:pt x="20644" y="19374"/>
                </a:cubicBezTo>
                <a:cubicBezTo>
                  <a:pt x="20644" y="19434"/>
                  <a:pt x="20683" y="19434"/>
                  <a:pt x="20763" y="19554"/>
                </a:cubicBezTo>
                <a:cubicBezTo>
                  <a:pt x="20843" y="19494"/>
                  <a:pt x="20843" y="19494"/>
                  <a:pt x="20763" y="19374"/>
                </a:cubicBezTo>
                <a:cubicBezTo>
                  <a:pt x="20763" y="19374"/>
                  <a:pt x="20723" y="19374"/>
                  <a:pt x="20723" y="19314"/>
                </a:cubicBezTo>
                <a:cubicBezTo>
                  <a:pt x="20484" y="19013"/>
                  <a:pt x="20205" y="18712"/>
                  <a:pt x="19846" y="18351"/>
                </a:cubicBezTo>
                <a:cubicBezTo>
                  <a:pt x="19886" y="18411"/>
                  <a:pt x="19926" y="18411"/>
                  <a:pt x="19926" y="18411"/>
                </a:cubicBezTo>
                <a:cubicBezTo>
                  <a:pt x="20245" y="18712"/>
                  <a:pt x="20604" y="18953"/>
                  <a:pt x="20923" y="19253"/>
                </a:cubicBezTo>
                <a:cubicBezTo>
                  <a:pt x="21122" y="19434"/>
                  <a:pt x="21361" y="19614"/>
                  <a:pt x="21600" y="19795"/>
                </a:cubicBezTo>
                <a:cubicBezTo>
                  <a:pt x="21600" y="16726"/>
                  <a:pt x="21600" y="16726"/>
                  <a:pt x="21600" y="16726"/>
                </a:cubicBezTo>
                <a:cubicBezTo>
                  <a:pt x="21600" y="16666"/>
                  <a:pt x="21560" y="16666"/>
                  <a:pt x="21560" y="16666"/>
                </a:cubicBezTo>
                <a:cubicBezTo>
                  <a:pt x="21520" y="16606"/>
                  <a:pt x="21480" y="16546"/>
                  <a:pt x="21441" y="16546"/>
                </a:cubicBezTo>
                <a:cubicBezTo>
                  <a:pt x="21441" y="16486"/>
                  <a:pt x="21401" y="16486"/>
                  <a:pt x="21361" y="16486"/>
                </a:cubicBezTo>
                <a:cubicBezTo>
                  <a:pt x="21441" y="16426"/>
                  <a:pt x="21520" y="16426"/>
                  <a:pt x="21600" y="16486"/>
                </a:cubicBezTo>
                <a:cubicBezTo>
                  <a:pt x="21600" y="15403"/>
                  <a:pt x="21600" y="15403"/>
                  <a:pt x="21600" y="15403"/>
                </a:cubicBezTo>
                <a:cubicBezTo>
                  <a:pt x="21600" y="15403"/>
                  <a:pt x="21600" y="15403"/>
                  <a:pt x="21600" y="15343"/>
                </a:cubicBezTo>
                <a:cubicBezTo>
                  <a:pt x="21560" y="15343"/>
                  <a:pt x="21560" y="15282"/>
                  <a:pt x="21560" y="15282"/>
                </a:cubicBezTo>
                <a:cubicBezTo>
                  <a:pt x="21560" y="15282"/>
                  <a:pt x="21560" y="15282"/>
                  <a:pt x="21600" y="15282"/>
                </a:cubicBezTo>
                <a:cubicBezTo>
                  <a:pt x="21600" y="15282"/>
                  <a:pt x="21600" y="15282"/>
                  <a:pt x="21600" y="15282"/>
                </a:cubicBezTo>
                <a:cubicBezTo>
                  <a:pt x="21600" y="14260"/>
                  <a:pt x="21600" y="14260"/>
                  <a:pt x="21600" y="14260"/>
                </a:cubicBezTo>
                <a:cubicBezTo>
                  <a:pt x="21600" y="14260"/>
                  <a:pt x="21600" y="14260"/>
                  <a:pt x="21600" y="14199"/>
                </a:cubicBezTo>
                <a:cubicBezTo>
                  <a:pt x="21600" y="14199"/>
                  <a:pt x="21600" y="14199"/>
                  <a:pt x="21600" y="14199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8905"/>
                  <a:pt x="21600" y="8905"/>
                  <a:pt x="21600" y="8905"/>
                </a:cubicBezTo>
                <a:cubicBezTo>
                  <a:pt x="21520" y="8845"/>
                  <a:pt x="21441" y="8784"/>
                  <a:pt x="21401" y="8724"/>
                </a:cubicBezTo>
                <a:cubicBezTo>
                  <a:pt x="21480" y="8784"/>
                  <a:pt x="21560" y="8784"/>
                  <a:pt x="21600" y="8845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41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192484" y="1561579"/>
            <a:ext cx="6604001" cy="53553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  <a:lvl2pPr marL="762000" indent="-304800">
              <a:buFontTx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2pPr>
            <a:lvl3pPr marL="1280160" indent="-365760">
              <a:buFontTx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3pPr>
            <a:lvl4pPr marL="1778000" indent="-406400">
              <a:buFontTx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4pPr>
            <a:lvl5pPr marL="2235200" indent="-406400">
              <a:buFontTx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42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  <p:sp>
        <p:nvSpPr>
          <p:cNvPr id="443" name="Rectangle 7"/>
          <p:cNvSpPr/>
          <p:nvPr/>
        </p:nvSpPr>
        <p:spPr>
          <a:xfrm>
            <a:off x="10237879" y="0"/>
            <a:ext cx="571501" cy="55561"/>
          </a:xfrm>
          <a:prstGeom prst="rect">
            <a:avLst/>
          </a:prstGeom>
          <a:solidFill>
            <a:srgbClr val="E2583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44" name="Rectangle 8"/>
          <p:cNvSpPr/>
          <p:nvPr/>
        </p:nvSpPr>
        <p:spPr>
          <a:xfrm>
            <a:off x="10880817" y="0"/>
            <a:ext cx="571501" cy="55561"/>
          </a:xfrm>
          <a:prstGeom prst="rect">
            <a:avLst/>
          </a:prstGeom>
          <a:solidFill>
            <a:srgbClr val="78D2D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45" name="Rectangle 9"/>
          <p:cNvSpPr/>
          <p:nvPr/>
        </p:nvSpPr>
        <p:spPr>
          <a:xfrm>
            <a:off x="11523753" y="0"/>
            <a:ext cx="571501" cy="55561"/>
          </a:xfrm>
          <a:prstGeom prst="rect">
            <a:avLst/>
          </a:prstGeom>
          <a:solidFill>
            <a:srgbClr val="3B39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Blank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Picture Placeholder 8"/>
          <p:cNvSpPr>
            <a:spLocks noGrp="1"/>
          </p:cNvSpPr>
          <p:nvPr>
            <p:ph type="pic" idx="21"/>
          </p:nvPr>
        </p:nvSpPr>
        <p:spPr>
          <a:xfrm>
            <a:off x="0" y="-639707"/>
            <a:ext cx="12192000" cy="809936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53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7315200" y="6094729"/>
            <a:ext cx="2844800" cy="523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Custom Layout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olo Testo"/>
          <p:cNvSpPr txBox="1">
            <a:spLocks noGrp="1"/>
          </p:cNvSpPr>
          <p:nvPr>
            <p:ph type="title"/>
          </p:nvPr>
        </p:nvSpPr>
        <p:spPr>
          <a:xfrm>
            <a:off x="4952998" y="3757960"/>
            <a:ext cx="3900666" cy="2103194"/>
          </a:xfrm>
          <a:prstGeom prst="rect">
            <a:avLst/>
          </a:prstGeom>
        </p:spPr>
        <p:txBody>
          <a:bodyPr anchor="t"/>
          <a:lstStyle/>
          <a:p>
            <a:r>
              <a:t>Titolo Testo</a:t>
            </a:r>
          </a:p>
        </p:txBody>
      </p:sp>
      <p:sp>
        <p:nvSpPr>
          <p:cNvPr id="44" name="Picture Placeholder 5"/>
          <p:cNvSpPr>
            <a:spLocks noGrp="1"/>
          </p:cNvSpPr>
          <p:nvPr>
            <p:ph type="pic" sz="half" idx="21"/>
          </p:nvPr>
        </p:nvSpPr>
        <p:spPr>
          <a:xfrm>
            <a:off x="1658429" y="0"/>
            <a:ext cx="3140929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5_Blank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7315200" y="6094729"/>
            <a:ext cx="2844800" cy="523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7_Blank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88888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Titolo Test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Titolo Testo</a:t>
            </a:r>
          </a:p>
        </p:txBody>
      </p:sp>
      <p:sp>
        <p:nvSpPr>
          <p:cNvPr id="475" name="Corpo livello uno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723900" indent="-266700">
              <a:defRPr sz="28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1234439" indent="-320039">
              <a:defRPr sz="28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1727200" indent="-355600">
              <a:defRPr sz="28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2184400" indent="-355600">
              <a:defRPr sz="28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76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88888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icture Placeholder 5"/>
          <p:cNvSpPr>
            <a:spLocks noGrp="1"/>
          </p:cNvSpPr>
          <p:nvPr>
            <p:ph type="pic" sz="half" idx="21"/>
          </p:nvPr>
        </p:nvSpPr>
        <p:spPr>
          <a:xfrm>
            <a:off x="4525536" y="0"/>
            <a:ext cx="3140928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5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icture Placeholder 5"/>
          <p:cNvSpPr>
            <a:spLocks noGrp="1"/>
          </p:cNvSpPr>
          <p:nvPr>
            <p:ph type="pic" sz="half" idx="21"/>
          </p:nvPr>
        </p:nvSpPr>
        <p:spPr>
          <a:xfrm>
            <a:off x="1405673" y="0"/>
            <a:ext cx="3140928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6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icture Placeholder 5"/>
          <p:cNvSpPr>
            <a:spLocks noGrp="1"/>
          </p:cNvSpPr>
          <p:nvPr>
            <p:ph type="pic" sz="half" idx="21"/>
          </p:nvPr>
        </p:nvSpPr>
        <p:spPr>
          <a:xfrm>
            <a:off x="0" y="0"/>
            <a:ext cx="3140928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69" name="Picture Placeholder 5"/>
          <p:cNvSpPr>
            <a:spLocks noGrp="1"/>
          </p:cNvSpPr>
          <p:nvPr>
            <p:ph type="pic" sz="half" idx="22"/>
          </p:nvPr>
        </p:nvSpPr>
        <p:spPr>
          <a:xfrm>
            <a:off x="3277773" y="0"/>
            <a:ext cx="3140928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7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icture Placeholder 5"/>
          <p:cNvSpPr>
            <a:spLocks noGrp="1"/>
          </p:cNvSpPr>
          <p:nvPr>
            <p:ph type="pic" sz="half" idx="21"/>
          </p:nvPr>
        </p:nvSpPr>
        <p:spPr>
          <a:xfrm>
            <a:off x="5010886" y="0"/>
            <a:ext cx="3140928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78" name="Picture Placeholder 5"/>
          <p:cNvSpPr>
            <a:spLocks noGrp="1"/>
          </p:cNvSpPr>
          <p:nvPr>
            <p:ph type="pic" sz="half" idx="22"/>
          </p:nvPr>
        </p:nvSpPr>
        <p:spPr>
          <a:xfrm>
            <a:off x="8281440" y="0"/>
            <a:ext cx="3140928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7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icture Placeholder 5"/>
          <p:cNvSpPr>
            <a:spLocks noGrp="1"/>
          </p:cNvSpPr>
          <p:nvPr>
            <p:ph type="pic" sz="half" idx="21"/>
          </p:nvPr>
        </p:nvSpPr>
        <p:spPr>
          <a:xfrm>
            <a:off x="-13856" y="0"/>
            <a:ext cx="3140929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7" name="Picture Placeholder 5"/>
          <p:cNvSpPr>
            <a:spLocks noGrp="1"/>
          </p:cNvSpPr>
          <p:nvPr>
            <p:ph type="pic" sz="half" idx="22"/>
          </p:nvPr>
        </p:nvSpPr>
        <p:spPr>
          <a:xfrm>
            <a:off x="3263917" y="0"/>
            <a:ext cx="3140928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1403;p33"/>
          <p:cNvSpPr/>
          <p:nvPr/>
        </p:nvSpPr>
        <p:spPr>
          <a:xfrm flipH="1">
            <a:off x="1116733" y="3134138"/>
            <a:ext cx="1" cy="2195206"/>
          </a:xfrm>
          <a:prstGeom prst="line">
            <a:avLst/>
          </a:prstGeom>
          <a:ln w="19050">
            <a:solidFill>
              <a:schemeClr val="accent2"/>
            </a:solidFill>
            <a:head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6" name="Google Shape;1405;p33"/>
          <p:cNvSpPr/>
          <p:nvPr/>
        </p:nvSpPr>
        <p:spPr>
          <a:xfrm>
            <a:off x="1367487" y="5506139"/>
            <a:ext cx="11095447" cy="1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7" name="Google Shape;1407;p33"/>
          <p:cNvSpPr/>
          <p:nvPr/>
        </p:nvSpPr>
        <p:spPr>
          <a:xfrm flipH="1">
            <a:off x="4820130" y="3134138"/>
            <a:ext cx="1" cy="2195206"/>
          </a:xfrm>
          <a:prstGeom prst="line">
            <a:avLst/>
          </a:prstGeom>
          <a:ln w="19050">
            <a:solidFill>
              <a:schemeClr val="accent2"/>
            </a:solidFill>
            <a:head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8" name="Google Shape;1410;p33"/>
          <p:cNvSpPr/>
          <p:nvPr/>
        </p:nvSpPr>
        <p:spPr>
          <a:xfrm>
            <a:off x="8049744" y="3134138"/>
            <a:ext cx="1" cy="2195206"/>
          </a:xfrm>
          <a:prstGeom prst="line">
            <a:avLst/>
          </a:prstGeom>
          <a:ln w="19050">
            <a:solidFill>
              <a:schemeClr val="accent2"/>
            </a:solidFill>
            <a:head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9" name="Rectangle 20"/>
          <p:cNvSpPr/>
          <p:nvPr/>
        </p:nvSpPr>
        <p:spPr>
          <a:xfrm>
            <a:off x="847041" y="5254673"/>
            <a:ext cx="520448" cy="50293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100" name="Company timeline"/>
          <p:cNvSpPr txBox="1">
            <a:spLocks noGrp="1"/>
          </p:cNvSpPr>
          <p:nvPr>
            <p:ph type="title" hasCustomPrompt="1"/>
          </p:nvPr>
        </p:nvSpPr>
        <p:spPr>
          <a:xfrm>
            <a:off x="762000" y="342900"/>
            <a:ext cx="10656889" cy="1354138"/>
          </a:xfrm>
          <a:prstGeom prst="rect">
            <a:avLst/>
          </a:prstGeom>
        </p:spPr>
        <p:txBody>
          <a:bodyPr/>
          <a:lstStyle/>
          <a:p>
            <a:r>
              <a:t>Company timeline</a:t>
            </a:r>
          </a:p>
        </p:txBody>
      </p:sp>
      <p:sp>
        <p:nvSpPr>
          <p:cNvPr id="101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5594" y="2854325"/>
            <a:ext cx="1620983" cy="574675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>
                <a:latin typeface="Avenir Black"/>
                <a:ea typeface="Avenir Black"/>
                <a:cs typeface="Avenir Black"/>
                <a:sym typeface="Avenir Black"/>
              </a:defRPr>
            </a:lvl1pPr>
            <a:lvl2pPr>
              <a:buFontTx/>
              <a:defRPr>
                <a:latin typeface="Avenir Black"/>
                <a:ea typeface="Avenir Black"/>
                <a:cs typeface="Avenir Black"/>
                <a:sym typeface="Avenir Black"/>
              </a:defRPr>
            </a:lvl2pPr>
            <a:lvl3pPr>
              <a:buFontTx/>
              <a:defRPr>
                <a:latin typeface="Avenir Black"/>
                <a:ea typeface="Avenir Black"/>
                <a:cs typeface="Avenir Black"/>
                <a:sym typeface="Avenir Black"/>
              </a:defRPr>
            </a:lvl3pPr>
            <a:lvl4pPr>
              <a:buFontTx/>
              <a:defRPr>
                <a:latin typeface="Avenir Black"/>
                <a:ea typeface="Avenir Black"/>
                <a:cs typeface="Avenir Black"/>
                <a:sym typeface="Avenir Black"/>
              </a:defRPr>
            </a:lvl4pPr>
            <a:lvl5pPr>
              <a:buFontTx/>
              <a:defRPr>
                <a:latin typeface="Avenir Black"/>
                <a:ea typeface="Avenir Black"/>
                <a:cs typeface="Avenir Black"/>
                <a:sym typeface="Avenir Black"/>
              </a:defRPr>
            </a:lvl5pPr>
          </a:lstStyle>
          <a:p>
            <a:r>
              <a:t>2005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978991" y="2854325"/>
            <a:ext cx="1620983" cy="574675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r>
              <a:t>2010</a:t>
            </a:r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208604" y="2854325"/>
            <a:ext cx="1620983" cy="574675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r>
              <a:t>2016</a:t>
            </a:r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847041" y="5266735"/>
            <a:ext cx="502933" cy="487953"/>
          </a:xfrm>
          <a:prstGeom prst="rect">
            <a:avLst/>
          </a:prstGeom>
        </p:spPr>
        <p:txBody>
          <a:bodyPr anchor="ctr"/>
          <a:lstStyle>
            <a:lvl1pPr marL="0" indent="0" algn="ctr">
              <a:buSzTx/>
              <a:buFontTx/>
              <a:buNone/>
              <a:defRPr sz="1800"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r>
              <a:t>1</a:t>
            </a:r>
          </a:p>
        </p:txBody>
      </p:sp>
      <p:sp>
        <p:nvSpPr>
          <p:cNvPr id="105" name="Rectangle 22"/>
          <p:cNvSpPr/>
          <p:nvPr/>
        </p:nvSpPr>
        <p:spPr>
          <a:xfrm>
            <a:off x="4568664" y="5254673"/>
            <a:ext cx="520448" cy="50293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4568664" y="5266735"/>
            <a:ext cx="502933" cy="487953"/>
          </a:xfrm>
          <a:prstGeom prst="rect">
            <a:avLst/>
          </a:prstGeom>
        </p:spPr>
        <p:txBody>
          <a:bodyPr anchor="ctr"/>
          <a:lstStyle>
            <a:lvl1pPr marL="0" indent="0" algn="ctr">
              <a:buSzTx/>
              <a:buFontTx/>
              <a:buNone/>
              <a:defRPr sz="1800"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r>
              <a:t>2</a:t>
            </a:r>
          </a:p>
        </p:txBody>
      </p:sp>
      <p:sp>
        <p:nvSpPr>
          <p:cNvPr id="107" name="Rectangle 24"/>
          <p:cNvSpPr/>
          <p:nvPr/>
        </p:nvSpPr>
        <p:spPr>
          <a:xfrm>
            <a:off x="7797858" y="5254673"/>
            <a:ext cx="520448" cy="50293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108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7797858" y="5266735"/>
            <a:ext cx="502933" cy="487953"/>
          </a:xfrm>
          <a:prstGeom prst="rect">
            <a:avLst/>
          </a:prstGeom>
        </p:spPr>
        <p:txBody>
          <a:bodyPr anchor="ctr"/>
          <a:lstStyle>
            <a:lvl1pPr marL="0" indent="0" algn="ctr">
              <a:buSzTx/>
              <a:buFontTx/>
              <a:buNone/>
              <a:defRPr sz="1800"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r>
              <a:t>3</a:t>
            </a:r>
          </a:p>
        </p:txBody>
      </p:sp>
      <p:sp>
        <p:nvSpPr>
          <p:cNvPr id="10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0" y="342899"/>
            <a:ext cx="647700" cy="334434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3" name="Titolo Testo"/>
          <p:cNvSpPr txBox="1">
            <a:spLocks noGrp="1"/>
          </p:cNvSpPr>
          <p:nvPr>
            <p:ph type="title"/>
          </p:nvPr>
        </p:nvSpPr>
        <p:spPr>
          <a:xfrm>
            <a:off x="609600" y="0"/>
            <a:ext cx="109728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/>
          <a:p>
            <a:r>
              <a:t>Titolo Testo</a:t>
            </a:r>
          </a:p>
        </p:txBody>
      </p:sp>
      <p:sp>
        <p:nvSpPr>
          <p:cNvPr id="4" name="Corpo livello uno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618353" y="3167379"/>
            <a:ext cx="499676" cy="523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sz="2800">
                <a:solidFill>
                  <a:srgbClr val="9B9B9B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1" r:id="rId11"/>
    <p:sldLayoutId id="2147483662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80" r:id="rId21"/>
    <p:sldLayoutId id="2147483681" r:id="rId22"/>
    <p:sldLayoutId id="2147483682" r:id="rId23"/>
    <p:sldLayoutId id="2147483683" r:id="rId24"/>
    <p:sldLayoutId id="2147483684" r:id="rId25"/>
    <p:sldLayoutId id="2147483685" r:id="rId26"/>
    <p:sldLayoutId id="2147483686" r:id="rId27"/>
    <p:sldLayoutId id="2147483687" r:id="rId28"/>
    <p:sldLayoutId id="2147483688" r:id="rId29"/>
    <p:sldLayoutId id="2147483689" r:id="rId30"/>
    <p:sldLayoutId id="2147483690" r:id="rId31"/>
    <p:sldLayoutId id="2147483691" r:id="rId3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5E5E5E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5E5E5E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5E5E5E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5E5E5E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5E5E5E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5E5E5E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5E5E5E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5E5E5E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5E5E5E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5E5E5E"/>
          </a:solidFill>
          <a:uFillTx/>
          <a:latin typeface="Avenir Book"/>
          <a:ea typeface="Avenir Book"/>
          <a:cs typeface="Avenir Book"/>
          <a:sym typeface="Avenir Book"/>
        </a:defRPr>
      </a:lvl1pPr>
      <a:lvl2pPr marL="731519" marR="0" indent="-27431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5E5E5E"/>
          </a:solidFill>
          <a:uFillTx/>
          <a:latin typeface="Avenir Book"/>
          <a:ea typeface="Avenir Book"/>
          <a:cs typeface="Avenir Book"/>
          <a:sym typeface="Avenir Book"/>
        </a:defRPr>
      </a:lvl2pPr>
      <a:lvl3pPr marL="1219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5E5E5E"/>
          </a:solidFill>
          <a:uFillTx/>
          <a:latin typeface="Avenir Book"/>
          <a:ea typeface="Avenir Book"/>
          <a:cs typeface="Avenir Book"/>
          <a:sym typeface="Avenir Book"/>
        </a:defRPr>
      </a:lvl3pPr>
      <a:lvl4pPr marL="17634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5E5E5E"/>
          </a:solidFill>
          <a:uFillTx/>
          <a:latin typeface="Avenir Book"/>
          <a:ea typeface="Avenir Book"/>
          <a:cs typeface="Avenir Book"/>
          <a:sym typeface="Avenir Book"/>
        </a:defRPr>
      </a:lvl4pPr>
      <a:lvl5pPr marL="22206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5E5E5E"/>
          </a:solidFill>
          <a:uFillTx/>
          <a:latin typeface="Avenir Book"/>
          <a:ea typeface="Avenir Book"/>
          <a:cs typeface="Avenir Book"/>
          <a:sym typeface="Avenir Book"/>
        </a:defRPr>
      </a:lvl5pPr>
      <a:lvl6pPr marL="25908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5E5E5E"/>
          </a:solidFill>
          <a:uFillTx/>
          <a:latin typeface="Avenir Book"/>
          <a:ea typeface="Avenir Book"/>
          <a:cs typeface="Avenir Book"/>
          <a:sym typeface="Avenir Book"/>
        </a:defRPr>
      </a:lvl6pPr>
      <a:lvl7pPr marL="30480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5E5E5E"/>
          </a:solidFill>
          <a:uFillTx/>
          <a:latin typeface="Avenir Book"/>
          <a:ea typeface="Avenir Book"/>
          <a:cs typeface="Avenir Book"/>
          <a:sym typeface="Avenir Book"/>
        </a:defRPr>
      </a:lvl7pPr>
      <a:lvl8pPr marL="3505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5E5E5E"/>
          </a:solidFill>
          <a:uFillTx/>
          <a:latin typeface="Avenir Book"/>
          <a:ea typeface="Avenir Book"/>
          <a:cs typeface="Avenir Book"/>
          <a:sym typeface="Avenir Book"/>
        </a:defRPr>
      </a:lvl8pPr>
      <a:lvl9pPr marL="39624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5E5E5E"/>
          </a:solidFill>
          <a:uFillTx/>
          <a:latin typeface="Avenir Book"/>
          <a:ea typeface="Avenir Book"/>
          <a:cs typeface="Avenir Book"/>
          <a:sym typeface="Avenir Book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Title 6"/>
          <p:cNvSpPr txBox="1">
            <a:spLocks noGrp="1"/>
          </p:cNvSpPr>
          <p:nvPr>
            <p:ph type="ctrTitle"/>
          </p:nvPr>
        </p:nvSpPr>
        <p:spPr>
          <a:xfrm>
            <a:off x="588591" y="2130693"/>
            <a:ext cx="5334000" cy="259661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it-IT" sz="4000" dirty="0">
                <a:latin typeface="Barlow" panose="00000500000000000000" pitchFamily="2" charset="0"/>
              </a:rPr>
              <a:t>INQUADRAMENTO GENERALE DEL SERVIZIO DI ASSISTENZA AD PERSONAM TRIENNIO 2019-2021</a:t>
            </a:r>
          </a:p>
        </p:txBody>
      </p:sp>
      <p:sp>
        <p:nvSpPr>
          <p:cNvPr id="486" name="Rectangle 19"/>
          <p:cNvSpPr/>
          <p:nvPr/>
        </p:nvSpPr>
        <p:spPr>
          <a:xfrm>
            <a:off x="9539941" y="-328614"/>
            <a:ext cx="2918759" cy="6018254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487" name="Rectangle 20"/>
          <p:cNvSpPr/>
          <p:nvPr/>
        </p:nvSpPr>
        <p:spPr>
          <a:xfrm>
            <a:off x="8157709" y="2764464"/>
            <a:ext cx="2652058" cy="432213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pic>
        <p:nvPicPr>
          <p:cNvPr id="488" name="Picture Placeholder 4" descr="Picture Placeholder 4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489" name="ambito nove_Tavola disegno 1.png" descr="ambito nove_Tavola disegno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796" y="1017048"/>
            <a:ext cx="1862191" cy="424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490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539" y="-209428"/>
            <a:ext cx="4782167" cy="77867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0" name="Immagine" descr="Immag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663" y="-475646"/>
            <a:ext cx="4782166" cy="7786786"/>
          </a:xfrm>
          <a:prstGeom prst="rect">
            <a:avLst/>
          </a:prstGeom>
          <a:ln w="12700">
            <a:miter lim="400000"/>
          </a:ln>
        </p:spPr>
      </p:pic>
      <p:sp>
        <p:nvSpPr>
          <p:cNvPr id="501" name="Title 6"/>
          <p:cNvSpPr txBox="1">
            <a:spLocks noGrp="1"/>
          </p:cNvSpPr>
          <p:nvPr>
            <p:ph type="title"/>
          </p:nvPr>
        </p:nvSpPr>
        <p:spPr>
          <a:xfrm>
            <a:off x="525025" y="1344593"/>
            <a:ext cx="7124638" cy="388156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it-IT" sz="2400" dirty="0">
                <a:latin typeface="Barlow" panose="00000500000000000000" pitchFamily="2" charset="0"/>
              </a:rPr>
              <a:t>Cittadini residenti nei Comuni che hanno delegato il servizio all’Azienda Territoriale ed iscritti a scuole di ogni ordine e grado, che siano titolari di una certificazione di disabilità ai sensi della legge 104/92</a:t>
            </a:r>
            <a:br>
              <a:rPr lang="it-IT" sz="2400" dirty="0">
                <a:latin typeface="Barlow" panose="00000500000000000000" pitchFamily="2" charset="0"/>
              </a:rPr>
            </a:br>
            <a:br>
              <a:rPr lang="it-IT" sz="2400" dirty="0">
                <a:latin typeface="Barlow" panose="00000500000000000000" pitchFamily="2" charset="0"/>
              </a:rPr>
            </a:br>
            <a:r>
              <a:rPr lang="it-IT" sz="2400" dirty="0">
                <a:latin typeface="Barlow" panose="00000500000000000000" pitchFamily="2" charset="0"/>
              </a:rPr>
              <a:t>I destinatari sono individuati dal Servizio Sociale professionale dei rispettivi Comuni di residenza ed ammessi al servizio attraverso il «progetto individualizzato» in raccordo con gli Istituti scolastici ed i servizi sociosanitari di riferimento.</a:t>
            </a:r>
            <a:endParaRPr sz="2400" dirty="0">
              <a:latin typeface="Barlow" panose="00000500000000000000" pitchFamily="2" charset="0"/>
            </a:endParaRPr>
          </a:p>
        </p:txBody>
      </p:sp>
      <p:sp>
        <p:nvSpPr>
          <p:cNvPr id="504" name="Text Placeholder 8"/>
          <p:cNvSpPr txBox="1"/>
          <p:nvPr/>
        </p:nvSpPr>
        <p:spPr>
          <a:xfrm>
            <a:off x="4998718" y="3775735"/>
            <a:ext cx="5928362" cy="1450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150000"/>
              </a:lnSpc>
              <a:spcBef>
                <a:spcPts val="1000"/>
              </a:spcBef>
              <a:defRPr sz="1400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endParaRPr dirty="0"/>
          </a:p>
        </p:txBody>
      </p:sp>
      <p:sp>
        <p:nvSpPr>
          <p:cNvPr id="506" name="Rettangolo"/>
          <p:cNvSpPr/>
          <p:nvPr/>
        </p:nvSpPr>
        <p:spPr>
          <a:xfrm>
            <a:off x="333536" y="6125978"/>
            <a:ext cx="11507695" cy="725913"/>
          </a:xfrm>
          <a:prstGeom prst="rect">
            <a:avLst/>
          </a:prstGeom>
          <a:gradFill>
            <a:gsLst>
              <a:gs pos="0">
                <a:schemeClr val="accent2">
                  <a:lumOff val="13640"/>
                  <a:alpha val="50431"/>
                </a:schemeClr>
              </a:gs>
              <a:gs pos="50000">
                <a:srgbClr val="DADADA">
                  <a:alpha val="50431"/>
                </a:srgbClr>
              </a:gs>
              <a:gs pos="100000">
                <a:schemeClr val="accent2">
                  <a:lumOff val="8234"/>
                  <a:alpha val="50431"/>
                </a:schemeClr>
              </a:gs>
            </a:gsLst>
            <a:path>
              <a:fillToRect l="50000" t="-1000" r="50000" b="101000"/>
            </a:path>
          </a:gradFill>
          <a:ln w="6350">
            <a:solidFill>
              <a:schemeClr val="accent2">
                <a:alpha val="50431"/>
              </a:scheme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507" name="ambito nove_Tavola disegno 1.png" descr="ambito nove_Tavola disegno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8617" y="6314538"/>
            <a:ext cx="1708424" cy="3899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272DFE6-6136-5044-BE7E-5945DAE2A755}"/>
              </a:ext>
            </a:extLst>
          </p:cNvPr>
          <p:cNvSpPr txBox="1"/>
          <p:nvPr/>
        </p:nvSpPr>
        <p:spPr>
          <a:xfrm>
            <a:off x="783315" y="330094"/>
            <a:ext cx="5460323" cy="482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90000"/>
              </a:lnSpc>
              <a:defRPr sz="44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it-IT" sz="2800" dirty="0">
                <a:latin typeface="Barlow" pitchFamily="2" charset="77"/>
              </a:rPr>
              <a:t>DESTINATARI DEL SERVIZIO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Footer Placeholder 1"/>
          <p:cNvSpPr txBox="1"/>
          <p:nvPr/>
        </p:nvSpPr>
        <p:spPr>
          <a:xfrm>
            <a:off x="4084320" y="6391592"/>
            <a:ext cx="4023360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9B9B9B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r>
              <a:t>www.yourwebsite.com</a:t>
            </a:r>
          </a:p>
        </p:txBody>
      </p:sp>
      <p:sp>
        <p:nvSpPr>
          <p:cNvPr id="511" name="Title 1"/>
          <p:cNvSpPr txBox="1"/>
          <p:nvPr/>
        </p:nvSpPr>
        <p:spPr>
          <a:xfrm>
            <a:off x="783315" y="100509"/>
            <a:ext cx="5460323" cy="482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90000"/>
              </a:lnSpc>
              <a:defRPr sz="44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it-IT" sz="2800" dirty="0">
                <a:latin typeface="Barlow" pitchFamily="2" charset="77"/>
              </a:rPr>
              <a:t>NUMERO DI ORE EROGATE </a:t>
            </a:r>
          </a:p>
        </p:txBody>
      </p:sp>
      <p:sp>
        <p:nvSpPr>
          <p:cNvPr id="512" name="Text Placeholder 8"/>
          <p:cNvSpPr txBox="1"/>
          <p:nvPr/>
        </p:nvSpPr>
        <p:spPr>
          <a:xfrm>
            <a:off x="7841566" y="3417489"/>
            <a:ext cx="3521613" cy="2447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877823">
              <a:lnSpc>
                <a:spcPct val="150000"/>
              </a:lnSpc>
              <a:spcBef>
                <a:spcPts val="900"/>
              </a:spcBef>
              <a:defRPr sz="1344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endParaRPr dirty="0"/>
          </a:p>
        </p:txBody>
      </p:sp>
      <p:sp>
        <p:nvSpPr>
          <p:cNvPr id="516" name="Rettangolo"/>
          <p:cNvSpPr/>
          <p:nvPr/>
        </p:nvSpPr>
        <p:spPr>
          <a:xfrm>
            <a:off x="333536" y="6125978"/>
            <a:ext cx="11507695" cy="725913"/>
          </a:xfrm>
          <a:prstGeom prst="rect">
            <a:avLst/>
          </a:prstGeom>
          <a:gradFill>
            <a:gsLst>
              <a:gs pos="0">
                <a:schemeClr val="accent2">
                  <a:lumOff val="13640"/>
                  <a:alpha val="50431"/>
                </a:schemeClr>
              </a:gs>
              <a:gs pos="50000">
                <a:srgbClr val="DADADA">
                  <a:alpha val="50431"/>
                </a:srgbClr>
              </a:gs>
              <a:gs pos="100000">
                <a:schemeClr val="accent2">
                  <a:lumOff val="8234"/>
                  <a:alpha val="50431"/>
                </a:schemeClr>
              </a:gs>
            </a:gsLst>
            <a:path>
              <a:fillToRect l="50000" t="-1000" r="50000" b="101000"/>
            </a:path>
          </a:gradFill>
          <a:ln w="6350">
            <a:solidFill>
              <a:schemeClr val="accent2">
                <a:alpha val="50431"/>
              </a:scheme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517" name="ambito nove_Tavola disegno 1.png" descr="ambito nove_Tavola disegno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8617" y="6314538"/>
            <a:ext cx="1708424" cy="3899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483F52C1-13DA-2F72-6DAF-750FE6476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108655"/>
              </p:ext>
            </p:extLst>
          </p:nvPr>
        </p:nvGraphicFramePr>
        <p:xfrm>
          <a:off x="783315" y="544689"/>
          <a:ext cx="10050589" cy="54497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00440">
                  <a:extLst>
                    <a:ext uri="{9D8B030D-6E8A-4147-A177-3AD203B41FA5}">
                      <a16:colId xmlns:a16="http://schemas.microsoft.com/office/drawing/2014/main" val="572867372"/>
                    </a:ext>
                  </a:extLst>
                </a:gridCol>
                <a:gridCol w="2456665">
                  <a:extLst>
                    <a:ext uri="{9D8B030D-6E8A-4147-A177-3AD203B41FA5}">
                      <a16:colId xmlns:a16="http://schemas.microsoft.com/office/drawing/2014/main" val="646532563"/>
                    </a:ext>
                  </a:extLst>
                </a:gridCol>
                <a:gridCol w="2605125">
                  <a:extLst>
                    <a:ext uri="{9D8B030D-6E8A-4147-A177-3AD203B41FA5}">
                      <a16:colId xmlns:a16="http://schemas.microsoft.com/office/drawing/2014/main" val="2367100522"/>
                    </a:ext>
                  </a:extLst>
                </a:gridCol>
                <a:gridCol w="2988359">
                  <a:extLst>
                    <a:ext uri="{9D8B030D-6E8A-4147-A177-3AD203B41FA5}">
                      <a16:colId xmlns:a16="http://schemas.microsoft.com/office/drawing/2014/main" val="3869944120"/>
                    </a:ext>
                  </a:extLst>
                </a:gridCol>
              </a:tblGrid>
              <a:tr h="4640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effectLst/>
                          <a:latin typeface="Barlow Medium" pitchFamily="2" charset="77"/>
                        </a:rPr>
                        <a:t>Comune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effectLst/>
                          <a:latin typeface="Barlow Medium" pitchFamily="2" charset="77"/>
                        </a:rPr>
                        <a:t>A.S 2019-2020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effectLst/>
                          <a:latin typeface="Barlow Medium" pitchFamily="2" charset="77"/>
                        </a:rPr>
                        <a:t>A.S 2020-2021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effectLst/>
                          <a:latin typeface="Barlow Medium" pitchFamily="2" charset="77"/>
                        </a:rPr>
                        <a:t>A.S 2021-2022 (dati aggiornati al 31/12/2021)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1378078717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ALFIANELLO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608,05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1325,2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619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184214476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BASSANO B.NO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1028,42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1210,75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590,58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3160268371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BAGNOLO MELLA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9.988,09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15535,49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9091,6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1229789407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CIGOLE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565,08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779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320,05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3245783711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FIESSE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1315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2265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856,42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2796922140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GAMBARA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1971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2509,5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1327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2420208191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GHEDI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5155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8982,01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4022,99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3194925331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GOTTOLENGO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2727,41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4298,92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2359,25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1010644248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ISORELLA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2073,16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3400,73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Barlow Medium" pitchFamily="2" charset="77"/>
                        </a:rPr>
                        <a:t>1566,82</a:t>
                      </a: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2815119869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LENO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10167,43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15946,33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Barlow Medium" pitchFamily="2" charset="77"/>
                        </a:rPr>
                        <a:t>6598,23</a:t>
                      </a: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3122746942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MANERBIO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8109,58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14094,49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Barlow Medium" pitchFamily="2" charset="77"/>
                        </a:rPr>
                        <a:t>7479,42</a:t>
                      </a: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919926592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MILZANO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1167,66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1746,75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Barlow Medium" pitchFamily="2" charset="77"/>
                        </a:rPr>
                        <a:t>897,52</a:t>
                      </a: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3938953582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OFFLAGA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3034,22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4709,85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1587,52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3881378183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PAVONE MELLA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1508,9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1646,50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622,00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3799247515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PONTEVICO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5198,75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7601,31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3493,49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1672115998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PRALBOINO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850,67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1471,08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669,67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911881159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SAN GERVASIO B.NO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3221,93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4701,12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1825,83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156293573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SENIGA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696,5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1143,92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462,30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3052902683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VEROLANUOVA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1941,91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3849,40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1668,83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2828152093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VEROLAVECCHIA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1233,34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984,47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612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528846270"/>
                  </a:ext>
                </a:extLst>
              </a:tr>
              <a:tr h="23665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Barlow Medium" pitchFamily="2" charset="77"/>
                        </a:rPr>
                        <a:t>TOTALE</a:t>
                      </a: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Barlow Medium" pitchFamily="2" charset="77"/>
                        </a:rPr>
                        <a:t>62.562,1</a:t>
                      </a: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Barlow Medium" pitchFamily="2" charset="77"/>
                        </a:rPr>
                        <a:t>98.201,82</a:t>
                      </a: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Barlow Medium" pitchFamily="2" charset="77"/>
                        </a:rPr>
                        <a:t>46.670,52</a:t>
                      </a: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20060838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0" name="Immagine" descr="Immag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1987" y="0"/>
            <a:ext cx="4782166" cy="7786786"/>
          </a:xfrm>
          <a:prstGeom prst="rect">
            <a:avLst/>
          </a:prstGeom>
          <a:ln w="12700">
            <a:miter lim="400000"/>
          </a:ln>
        </p:spPr>
      </p:pic>
      <p:pic>
        <p:nvPicPr>
          <p:cNvPr id="538" name="Picture Placeholder 10" descr="Picture Placeholder 10"/>
          <p:cNvPicPr>
            <a:picLocks noGrp="1" noChangeAspect="1"/>
          </p:cNvPicPr>
          <p:nvPr>
            <p:ph type="pic" idx="21"/>
          </p:nvPr>
        </p:nvPicPr>
        <p:blipFill>
          <a:blip r:embed="rId3"/>
          <a:stretch>
            <a:fillRect/>
          </a:stretch>
        </p:blipFill>
        <p:spPr>
          <a:xfrm>
            <a:off x="6481509" y="2781514"/>
            <a:ext cx="3140928" cy="1287011"/>
          </a:xfrm>
          <a:prstGeom prst="rect">
            <a:avLst/>
          </a:prstGeom>
        </p:spPr>
      </p:pic>
      <p:sp>
        <p:nvSpPr>
          <p:cNvPr id="539" name="Rettangolo"/>
          <p:cNvSpPr/>
          <p:nvPr/>
        </p:nvSpPr>
        <p:spPr>
          <a:xfrm>
            <a:off x="0" y="6125978"/>
            <a:ext cx="12192000" cy="725913"/>
          </a:xfrm>
          <a:prstGeom prst="rect">
            <a:avLst/>
          </a:prstGeom>
          <a:gradFill>
            <a:gsLst>
              <a:gs pos="0">
                <a:schemeClr val="accent2">
                  <a:lumOff val="13640"/>
                  <a:alpha val="50431"/>
                </a:schemeClr>
              </a:gs>
              <a:gs pos="50000">
                <a:srgbClr val="DADADA">
                  <a:alpha val="50431"/>
                </a:srgbClr>
              </a:gs>
              <a:gs pos="100000">
                <a:schemeClr val="accent2">
                  <a:lumOff val="8234"/>
                  <a:alpha val="50431"/>
                </a:schemeClr>
              </a:gs>
            </a:gsLst>
            <a:path>
              <a:fillToRect l="50000" t="-1000" r="50000" b="101000"/>
            </a:path>
          </a:gradFill>
          <a:ln w="6350">
            <a:solidFill>
              <a:schemeClr val="accent2">
                <a:alpha val="50431"/>
              </a:scheme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540" name="ambito nove_Tavola disegno 1.png" descr="ambito nove_Tavola disegno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8617" y="6314538"/>
            <a:ext cx="1708424" cy="3899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3" name="Grafico 22">
            <a:extLst>
              <a:ext uri="{FF2B5EF4-FFF2-40B4-BE49-F238E27FC236}">
                <a16:creationId xmlns:a16="http://schemas.microsoft.com/office/drawing/2014/main" id="{2DB02A9D-2D0F-4F01-9AA0-FA28A1FF27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575525"/>
              </p:ext>
            </p:extLst>
          </p:nvPr>
        </p:nvGraphicFramePr>
        <p:xfrm>
          <a:off x="241624" y="567501"/>
          <a:ext cx="6407816" cy="5547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35F10749-4BB0-41B0-8A4F-9AEAD0C11C93}"/>
              </a:ext>
            </a:extLst>
          </p:cNvPr>
          <p:cNvSpPr/>
          <p:nvPr/>
        </p:nvSpPr>
        <p:spPr>
          <a:xfrm>
            <a:off x="6454883" y="2970063"/>
            <a:ext cx="31409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 panose="00000500000000000000" pitchFamily="2" charset="0"/>
              </a:rPr>
              <a:t>Ore erogate :</a:t>
            </a:r>
          </a:p>
          <a:p>
            <a:pPr algn="ctr"/>
            <a:r>
              <a:rPr lang="it-IT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 panose="00000500000000000000" pitchFamily="2" charset="0"/>
              </a:rPr>
              <a:t>208.466</a:t>
            </a:r>
          </a:p>
          <a:p>
            <a:pPr algn="ctr"/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 panose="00000500000000000000" pitchFamily="2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7FD871A-386E-F64C-9391-D97EB0B70E5F}"/>
              </a:ext>
            </a:extLst>
          </p:cNvPr>
          <p:cNvSpPr txBox="1"/>
          <p:nvPr/>
        </p:nvSpPr>
        <p:spPr>
          <a:xfrm>
            <a:off x="3872774" y="1466993"/>
            <a:ext cx="1225095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400" b="1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Barlow" pitchFamily="2" charset="77"/>
                <a:sym typeface="Calibri"/>
              </a:rPr>
              <a:t>18% </a:t>
            </a:r>
            <a:r>
              <a:rPr lang="it-IT" sz="1400" b="1" dirty="0">
                <a:latin typeface="Barlow" pitchFamily="2" charset="77"/>
              </a:rPr>
              <a:t>scuola dell’infanzia</a:t>
            </a:r>
            <a:endParaRPr kumimoji="0" lang="it-IT" sz="1400" b="1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Barlow" pitchFamily="2" charset="77"/>
              <a:sym typeface="Calibri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0F95A74-171B-6745-B188-AD12799E5C78}"/>
              </a:ext>
            </a:extLst>
          </p:cNvPr>
          <p:cNvSpPr txBox="1"/>
          <p:nvPr/>
        </p:nvSpPr>
        <p:spPr>
          <a:xfrm>
            <a:off x="3990450" y="3653059"/>
            <a:ext cx="1225095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1400" b="1" dirty="0">
                <a:latin typeface="Barlow" pitchFamily="2" charset="77"/>
              </a:rPr>
              <a:t>37</a:t>
            </a:r>
            <a:r>
              <a:rPr kumimoji="0" lang="it-IT" sz="1400" b="1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Barlow" pitchFamily="2" charset="77"/>
                <a:sym typeface="Calibri"/>
              </a:rPr>
              <a:t>% </a:t>
            </a:r>
            <a:r>
              <a:rPr lang="it-IT" sz="1400" b="1" dirty="0">
                <a:latin typeface="Barlow" pitchFamily="2" charset="77"/>
              </a:rPr>
              <a:t>scuola primaria</a:t>
            </a:r>
            <a:endParaRPr kumimoji="0" lang="it-IT" sz="1400" b="1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Barlow" pitchFamily="2" charset="77"/>
              <a:sym typeface="Calibri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1B04E1B-EA94-4C4D-B1AB-644E2FCF40A7}"/>
              </a:ext>
            </a:extLst>
          </p:cNvPr>
          <p:cNvSpPr txBox="1"/>
          <p:nvPr/>
        </p:nvSpPr>
        <p:spPr>
          <a:xfrm>
            <a:off x="1735207" y="3673966"/>
            <a:ext cx="1225095" cy="738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400" b="1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Barlow" pitchFamily="2" charset="77"/>
                <a:sym typeface="Calibri"/>
              </a:rPr>
              <a:t>18% </a:t>
            </a:r>
            <a:r>
              <a:rPr lang="it-IT" sz="1400" b="1" dirty="0">
                <a:latin typeface="Barlow" pitchFamily="2" charset="77"/>
              </a:rPr>
              <a:t>scuola secondaria di I grado</a:t>
            </a:r>
            <a:endParaRPr kumimoji="0" lang="it-IT" sz="1400" b="1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Barlow" pitchFamily="2" charset="77"/>
              <a:sym typeface="Calibri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D14556E-1AFB-5548-8739-F5BA17C721EE}"/>
              </a:ext>
            </a:extLst>
          </p:cNvPr>
          <p:cNvSpPr txBox="1"/>
          <p:nvPr/>
        </p:nvSpPr>
        <p:spPr>
          <a:xfrm>
            <a:off x="1790383" y="1867720"/>
            <a:ext cx="1225095" cy="738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400" b="1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Barlow" pitchFamily="2" charset="77"/>
                <a:sym typeface="Calibri"/>
              </a:rPr>
              <a:t>28% </a:t>
            </a:r>
            <a:r>
              <a:rPr lang="it-IT" sz="1400" b="1" dirty="0">
                <a:latin typeface="Barlow" pitchFamily="2" charset="77"/>
              </a:rPr>
              <a:t>scuola secondaria di II grado</a:t>
            </a:r>
            <a:endParaRPr kumimoji="0" lang="it-IT" sz="1400" b="1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Barlow" pitchFamily="2" charset="77"/>
              <a:sym typeface="Calibri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9FD4B96-39EF-014F-BF0C-67F01587ABC5}"/>
              </a:ext>
            </a:extLst>
          </p:cNvPr>
          <p:cNvSpPr txBox="1"/>
          <p:nvPr/>
        </p:nvSpPr>
        <p:spPr>
          <a:xfrm>
            <a:off x="760165" y="292032"/>
            <a:ext cx="11080736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90000"/>
              </a:lnSpc>
              <a:defRPr sz="44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it-IT" sz="2800" dirty="0">
                <a:latin typeface="Barlow" pitchFamily="2" charset="77"/>
              </a:rPr>
              <a:t>NUMERO DI ORE EROGATE SUDDIVISE PER ORDINE SCOLASTICO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" name="Immagine" descr="Immag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3891" y="-591393"/>
            <a:ext cx="4782167" cy="7786786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Rectangle 6"/>
          <p:cNvSpPr/>
          <p:nvPr/>
        </p:nvSpPr>
        <p:spPr>
          <a:xfrm>
            <a:off x="0" y="342899"/>
            <a:ext cx="647700" cy="334434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544" name="Text Placeholder 8"/>
          <p:cNvSpPr txBox="1"/>
          <p:nvPr/>
        </p:nvSpPr>
        <p:spPr>
          <a:xfrm>
            <a:off x="0" y="4265611"/>
            <a:ext cx="3521612" cy="2447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877823">
              <a:lnSpc>
                <a:spcPct val="150000"/>
              </a:lnSpc>
              <a:spcBef>
                <a:spcPts val="900"/>
              </a:spcBef>
              <a:defRPr sz="1344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endParaRPr dirty="0"/>
          </a:p>
        </p:txBody>
      </p:sp>
      <p:sp>
        <p:nvSpPr>
          <p:cNvPr id="545" name="Title 1"/>
          <p:cNvSpPr txBox="1"/>
          <p:nvPr/>
        </p:nvSpPr>
        <p:spPr>
          <a:xfrm>
            <a:off x="147532" y="1022431"/>
            <a:ext cx="3359748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90000"/>
              </a:lnSpc>
              <a:defRPr sz="44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it-IT" sz="3200" dirty="0">
                <a:latin typeface="Barlow" panose="00000500000000000000" pitchFamily="2" charset="0"/>
              </a:rPr>
              <a:t>Andamento del servizio</a:t>
            </a:r>
          </a:p>
          <a:p>
            <a:endParaRPr lang="it-IT" sz="3200" dirty="0">
              <a:latin typeface="Barlow" panose="00000500000000000000" pitchFamily="2" charset="0"/>
            </a:endParaRPr>
          </a:p>
          <a:p>
            <a:r>
              <a:rPr lang="it-IT" sz="3200" dirty="0">
                <a:latin typeface="Barlow" panose="00000500000000000000" pitchFamily="2" charset="0"/>
              </a:rPr>
              <a:t>Triennio 2019/2021</a:t>
            </a:r>
          </a:p>
          <a:p>
            <a:endParaRPr lang="it-IT" sz="3200" dirty="0">
              <a:latin typeface="Barlow" panose="00000500000000000000" pitchFamily="2" charset="0"/>
            </a:endParaRPr>
          </a:p>
          <a:p>
            <a:r>
              <a:rPr lang="it-IT" sz="3200" dirty="0">
                <a:latin typeface="Barlow" panose="00000500000000000000" pitchFamily="2" charset="0"/>
              </a:rPr>
              <a:t>Numero di ore erogate a confronto sul triennio </a:t>
            </a:r>
            <a:endParaRPr sz="3200" dirty="0">
              <a:latin typeface="Barlow" panose="00000500000000000000" pitchFamily="2" charset="0"/>
            </a:endParaRPr>
          </a:p>
        </p:txBody>
      </p:sp>
      <p:pic>
        <p:nvPicPr>
          <p:cNvPr id="547" name="Picture Placeholder 16" descr="Picture Placeholder 16"/>
          <p:cNvPicPr>
            <a:picLocks noGrp="1" noChangeAspect="1"/>
          </p:cNvPicPr>
          <p:nvPr>
            <p:ph type="pic" idx="21"/>
          </p:nvPr>
        </p:nvPicPr>
        <p:blipFill>
          <a:blip r:embed="rId3"/>
          <a:stretch>
            <a:fillRect/>
          </a:stretch>
        </p:blipFill>
        <p:spPr>
          <a:xfrm>
            <a:off x="3532278" y="0"/>
            <a:ext cx="1411512" cy="6858000"/>
          </a:xfrm>
          <a:prstGeom prst="rect">
            <a:avLst/>
          </a:prstGeom>
        </p:spPr>
      </p:pic>
      <p:sp>
        <p:nvSpPr>
          <p:cNvPr id="548" name="Rettangolo"/>
          <p:cNvSpPr/>
          <p:nvPr/>
        </p:nvSpPr>
        <p:spPr>
          <a:xfrm>
            <a:off x="0" y="6125978"/>
            <a:ext cx="11841231" cy="725913"/>
          </a:xfrm>
          <a:prstGeom prst="rect">
            <a:avLst/>
          </a:prstGeom>
          <a:gradFill>
            <a:gsLst>
              <a:gs pos="0">
                <a:schemeClr val="accent2">
                  <a:lumOff val="13640"/>
                  <a:alpha val="50431"/>
                </a:schemeClr>
              </a:gs>
              <a:gs pos="50000">
                <a:srgbClr val="DADADA">
                  <a:alpha val="50431"/>
                </a:srgbClr>
              </a:gs>
              <a:gs pos="100000">
                <a:schemeClr val="accent2">
                  <a:lumOff val="8234"/>
                  <a:alpha val="50431"/>
                </a:schemeClr>
              </a:gs>
            </a:gsLst>
            <a:path>
              <a:fillToRect l="50000" t="-1000" r="50000" b="101000"/>
            </a:path>
          </a:gradFill>
          <a:ln w="6350">
            <a:solidFill>
              <a:schemeClr val="accent2">
                <a:alpha val="50431"/>
              </a:scheme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549" name="ambito nove_Tavola disegno 1.png" descr="ambito nove_Tavola disegno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8617" y="6314538"/>
            <a:ext cx="1708424" cy="3899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174175"/>
              </p:ext>
            </p:extLst>
          </p:nvPr>
        </p:nvGraphicFramePr>
        <p:xfrm>
          <a:off x="5158102" y="1001747"/>
          <a:ext cx="6635931" cy="4122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Rectangle 6"/>
          <p:cNvSpPr/>
          <p:nvPr/>
        </p:nvSpPr>
        <p:spPr>
          <a:xfrm>
            <a:off x="0" y="342899"/>
            <a:ext cx="647700" cy="334434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558" name="Rettangolo"/>
          <p:cNvSpPr/>
          <p:nvPr/>
        </p:nvSpPr>
        <p:spPr>
          <a:xfrm>
            <a:off x="0" y="6125978"/>
            <a:ext cx="12192000" cy="725913"/>
          </a:xfrm>
          <a:prstGeom prst="rect">
            <a:avLst/>
          </a:prstGeom>
          <a:gradFill>
            <a:gsLst>
              <a:gs pos="0">
                <a:schemeClr val="accent2">
                  <a:lumOff val="13640"/>
                  <a:alpha val="50431"/>
                </a:schemeClr>
              </a:gs>
              <a:gs pos="50000">
                <a:srgbClr val="DADADA">
                  <a:alpha val="50431"/>
                </a:srgbClr>
              </a:gs>
              <a:gs pos="100000">
                <a:schemeClr val="accent2">
                  <a:lumOff val="8234"/>
                  <a:alpha val="50431"/>
                </a:schemeClr>
              </a:gs>
            </a:gsLst>
            <a:path>
              <a:fillToRect l="50000" t="-1000" r="50000" b="101000"/>
            </a:path>
          </a:gradFill>
          <a:ln w="6350">
            <a:solidFill>
              <a:schemeClr val="accent2">
                <a:alpha val="50431"/>
              </a:scheme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559" name="ambito nove_Tavola disegno 1.png" descr="ambito nove_Tavola disegno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670" y="6314538"/>
            <a:ext cx="1708423" cy="3899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1F4F6026-6E03-4715-8443-834BC960E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015776"/>
              </p:ext>
            </p:extLst>
          </p:nvPr>
        </p:nvGraphicFramePr>
        <p:xfrm>
          <a:off x="4247910" y="301008"/>
          <a:ext cx="7025832" cy="541286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08118">
                  <a:extLst>
                    <a:ext uri="{9D8B030D-6E8A-4147-A177-3AD203B41FA5}">
                      <a16:colId xmlns:a16="http://schemas.microsoft.com/office/drawing/2014/main" val="1258738042"/>
                    </a:ext>
                  </a:extLst>
                </a:gridCol>
                <a:gridCol w="1420665">
                  <a:extLst>
                    <a:ext uri="{9D8B030D-6E8A-4147-A177-3AD203B41FA5}">
                      <a16:colId xmlns:a16="http://schemas.microsoft.com/office/drawing/2014/main" val="177360122"/>
                    </a:ext>
                  </a:extLst>
                </a:gridCol>
                <a:gridCol w="1666052">
                  <a:extLst>
                    <a:ext uri="{9D8B030D-6E8A-4147-A177-3AD203B41FA5}">
                      <a16:colId xmlns:a16="http://schemas.microsoft.com/office/drawing/2014/main" val="1018528572"/>
                    </a:ext>
                  </a:extLst>
                </a:gridCol>
                <a:gridCol w="2130997">
                  <a:extLst>
                    <a:ext uri="{9D8B030D-6E8A-4147-A177-3AD203B41FA5}">
                      <a16:colId xmlns:a16="http://schemas.microsoft.com/office/drawing/2014/main" val="2159312739"/>
                    </a:ext>
                  </a:extLst>
                </a:gridCol>
              </a:tblGrid>
              <a:tr h="42088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arlow Medium" pitchFamily="2" charset="77"/>
                        </a:rPr>
                        <a:t>COMUNE</a:t>
                      </a: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effectLst/>
                          <a:latin typeface="Barlow Medium" pitchFamily="2" charset="77"/>
                        </a:rPr>
                        <a:t>AS 2019/2020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effectLst/>
                          <a:latin typeface="Barlow Medium" pitchFamily="2" charset="77"/>
                        </a:rPr>
                        <a:t>AS 2020/2021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effectLst/>
                          <a:latin typeface="Barlow Medium" pitchFamily="2" charset="77"/>
                        </a:rPr>
                        <a:t>AS 2021/2022 </a:t>
                      </a:r>
                    </a:p>
                    <a:p>
                      <a:pPr algn="ctr" fontAlgn="b"/>
                      <a:r>
                        <a:rPr lang="it-IT" sz="1400" b="1" i="0" u="none" strike="noStrike" dirty="0">
                          <a:effectLst/>
                          <a:latin typeface="Barlow Medium" pitchFamily="2" charset="77"/>
                        </a:rPr>
                        <a:t>(dati al 31/12/21)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752227405"/>
                  </a:ext>
                </a:extLst>
              </a:tr>
              <a:tr h="2148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Alfianello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2351961016"/>
                  </a:ext>
                </a:extLst>
              </a:tr>
              <a:tr h="2148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Bagnolo M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37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39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54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2038016301"/>
                  </a:ext>
                </a:extLst>
              </a:tr>
              <a:tr h="2148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Bassano </a:t>
                      </a:r>
                      <a:r>
                        <a:rPr lang="it-IT" sz="1400" b="0" i="0" u="none" strike="noStrike" dirty="0" err="1">
                          <a:effectLst/>
                          <a:latin typeface="Barlow Medium" pitchFamily="2" charset="77"/>
                        </a:rPr>
                        <a:t>B.no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1569746350"/>
                  </a:ext>
                </a:extLst>
              </a:tr>
              <a:tr h="2148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Cigole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1747944328"/>
                  </a:ext>
                </a:extLst>
              </a:tr>
              <a:tr h="2148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Fiesse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3706950522"/>
                  </a:ext>
                </a:extLst>
              </a:tr>
              <a:tr h="2148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Gambara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10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1668988705"/>
                  </a:ext>
                </a:extLst>
              </a:tr>
              <a:tr h="32562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Ghedi*                          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22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24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3443604749"/>
                  </a:ext>
                </a:extLst>
              </a:tr>
              <a:tr h="2148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Gottolengo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16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14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1306675650"/>
                  </a:ext>
                </a:extLst>
              </a:tr>
              <a:tr h="2148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Isorella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1497906409"/>
                  </a:ext>
                </a:extLst>
              </a:tr>
              <a:tr h="2148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Leno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44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45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46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4134367678"/>
                  </a:ext>
                </a:extLst>
              </a:tr>
              <a:tr h="2148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Manerbio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36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37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47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1184562373"/>
                  </a:ext>
                </a:extLst>
              </a:tr>
              <a:tr h="2148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Milzano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3215550824"/>
                  </a:ext>
                </a:extLst>
              </a:tr>
              <a:tr h="2148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Offlaga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737452881"/>
                  </a:ext>
                </a:extLst>
              </a:tr>
              <a:tr h="2148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Pavone Mella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1986378632"/>
                  </a:ext>
                </a:extLst>
              </a:tr>
              <a:tr h="2148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Pontevico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16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4275696965"/>
                  </a:ext>
                </a:extLst>
              </a:tr>
              <a:tr h="2148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Pralboino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1902648442"/>
                  </a:ext>
                </a:extLst>
              </a:tr>
              <a:tr h="39364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S.Gervasio B.no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1527628622"/>
                  </a:ext>
                </a:extLst>
              </a:tr>
              <a:tr h="2148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Seniga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3075061205"/>
                  </a:ext>
                </a:extLst>
              </a:tr>
              <a:tr h="2148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Verolanuova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Barlow Medium" pitchFamily="2" charset="77"/>
                        </a:rPr>
                        <a:t>19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973767107"/>
                  </a:ext>
                </a:extLst>
              </a:tr>
              <a:tr h="2148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Verolavecchia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effectLst/>
                          <a:latin typeface="Barlow Medium" pitchFamily="2" charset="77"/>
                        </a:rPr>
                        <a:t>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Barlow Medium" pitchFamily="2" charset="77"/>
                      </a:endParaRP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3453918994"/>
                  </a:ext>
                </a:extLst>
              </a:tr>
              <a:tr h="21485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Barlow Medium" pitchFamily="2" charset="77"/>
                        </a:rPr>
                        <a:t>TOTALE</a:t>
                      </a: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Barlow Medium" pitchFamily="2" charset="77"/>
                        </a:rPr>
                        <a:t>265</a:t>
                      </a: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Barlow Medium" pitchFamily="2" charset="77"/>
                        </a:rPr>
                        <a:t>274</a:t>
                      </a:r>
                    </a:p>
                  </a:txBody>
                  <a:tcPr marL="9128" marR="9128" marT="9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Barlow Medium" pitchFamily="2" charset="77"/>
                        </a:rPr>
                        <a:t>300</a:t>
                      </a:r>
                    </a:p>
                  </a:txBody>
                  <a:tcPr marL="9128" marR="9128" marT="9128" marB="0" anchor="b"/>
                </a:tc>
                <a:extLst>
                  <a:ext uri="{0D108BD9-81ED-4DB2-BD59-A6C34878D82A}">
                    <a16:rowId xmlns:a16="http://schemas.microsoft.com/office/drawing/2014/main" val="2799846582"/>
                  </a:ext>
                </a:extLst>
              </a:tr>
            </a:tbl>
          </a:graphicData>
        </a:graphic>
      </p:graphicFrame>
      <p:pic>
        <p:nvPicPr>
          <p:cNvPr id="17" name="Picture Placeholder 8" descr="Picture Placeholder 8">
            <a:extLst>
              <a:ext uri="{FF2B5EF4-FFF2-40B4-BE49-F238E27FC236}">
                <a16:creationId xmlns:a16="http://schemas.microsoft.com/office/drawing/2014/main" id="{A62FD2EB-42B4-477B-B21A-FDD86C7430DE}"/>
              </a:ext>
            </a:extLst>
          </p:cNvPr>
          <p:cNvPicPr>
            <a:picLocks noGrp="1" noChangeAspect="1"/>
          </p:cNvPicPr>
          <p:nvPr>
            <p:ph type="pic" idx="21"/>
          </p:nvPr>
        </p:nvPicPr>
        <p:blipFill>
          <a:blip r:embed="rId3"/>
          <a:stretch>
            <a:fillRect/>
          </a:stretch>
        </p:blipFill>
        <p:spPr>
          <a:xfrm>
            <a:off x="680952" y="336614"/>
            <a:ext cx="3140929" cy="5508466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DB09279A-7A04-4B80-BE1C-35C067FD9D52}"/>
              </a:ext>
            </a:extLst>
          </p:cNvPr>
          <p:cNvSpPr/>
          <p:nvPr/>
        </p:nvSpPr>
        <p:spPr>
          <a:xfrm>
            <a:off x="923459" y="1491555"/>
            <a:ext cx="247937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 panose="00000500000000000000" pitchFamily="2" charset="0"/>
              </a:rPr>
              <a:t>Riepilogo casi</a:t>
            </a:r>
          </a:p>
          <a:p>
            <a:pPr algn="ctr"/>
            <a:r>
              <a:rPr lang="it-IT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 panose="00000500000000000000" pitchFamily="2" charset="0"/>
              </a:rPr>
              <a:t>t</a:t>
            </a:r>
            <a:r>
              <a:rPr lang="it-IT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 panose="00000500000000000000" pitchFamily="2" charset="0"/>
              </a:rPr>
              <a:t>riennio 2019/2021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02E34B-1FE9-4546-BB37-52B8F7203BE8}"/>
              </a:ext>
            </a:extLst>
          </p:cNvPr>
          <p:cNvSpPr txBox="1"/>
          <p:nvPr/>
        </p:nvSpPr>
        <p:spPr>
          <a:xfrm>
            <a:off x="4247910" y="5845080"/>
            <a:ext cx="2951544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40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Barlow" pitchFamily="2" charset="77"/>
                <a:sym typeface="Calibri"/>
              </a:rPr>
              <a:t>* Solo secondaria di II grado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6"/>
          <p:cNvSpPr/>
          <p:nvPr/>
        </p:nvSpPr>
        <p:spPr>
          <a:xfrm>
            <a:off x="-13856" y="342899"/>
            <a:ext cx="647701" cy="334434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568" name="Rettangolo"/>
          <p:cNvSpPr/>
          <p:nvPr/>
        </p:nvSpPr>
        <p:spPr>
          <a:xfrm>
            <a:off x="-13857" y="6125978"/>
            <a:ext cx="12205857" cy="725913"/>
          </a:xfrm>
          <a:prstGeom prst="rect">
            <a:avLst/>
          </a:prstGeom>
          <a:gradFill>
            <a:gsLst>
              <a:gs pos="0">
                <a:schemeClr val="accent2">
                  <a:lumOff val="13640"/>
                  <a:alpha val="50431"/>
                </a:schemeClr>
              </a:gs>
              <a:gs pos="50000">
                <a:srgbClr val="DADADA">
                  <a:alpha val="50431"/>
                </a:srgbClr>
              </a:gs>
              <a:gs pos="100000">
                <a:schemeClr val="accent2">
                  <a:lumOff val="8234"/>
                  <a:alpha val="50431"/>
                </a:schemeClr>
              </a:gs>
            </a:gsLst>
            <a:path>
              <a:fillToRect l="50000" t="-1000" r="50000" b="101000"/>
            </a:path>
          </a:gradFill>
          <a:ln w="6350">
            <a:solidFill>
              <a:schemeClr val="accent2">
                <a:alpha val="50431"/>
              </a:scheme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569" name="ambito nove_Tavola disegno 1.png" descr="ambito nove_Tavola disegno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8617" y="6314538"/>
            <a:ext cx="1708424" cy="38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Picture Placeholder 8" descr="Picture Placeholder 8">
            <a:extLst>
              <a:ext uri="{FF2B5EF4-FFF2-40B4-BE49-F238E27FC236}">
                <a16:creationId xmlns:a16="http://schemas.microsoft.com/office/drawing/2014/main" id="{2AD72232-50DD-4087-826C-512B21F8C03A}"/>
              </a:ext>
            </a:extLst>
          </p:cNvPr>
          <p:cNvPicPr>
            <a:picLocks noGrp="1" noChangeAspect="1"/>
          </p:cNvPicPr>
          <p:nvPr>
            <p:ph type="pic" idx="21"/>
          </p:nvPr>
        </p:nvPicPr>
        <p:blipFill>
          <a:blip r:embed="rId3"/>
          <a:stretch>
            <a:fillRect/>
          </a:stretch>
        </p:blipFill>
        <p:spPr>
          <a:xfrm>
            <a:off x="0" y="-79899"/>
            <a:ext cx="3140929" cy="6125978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9030974D-234F-407E-A26D-2943DD9979A2}"/>
              </a:ext>
            </a:extLst>
          </p:cNvPr>
          <p:cNvSpPr/>
          <p:nvPr/>
        </p:nvSpPr>
        <p:spPr>
          <a:xfrm>
            <a:off x="247728" y="1590596"/>
            <a:ext cx="2645471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 panose="00000500000000000000" pitchFamily="2" charset="0"/>
              </a:rPr>
              <a:t>Andamento dei casi assegnati</a:t>
            </a:r>
          </a:p>
          <a:p>
            <a:pPr algn="ctr"/>
            <a:r>
              <a:rPr lang="it-IT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 panose="00000500000000000000" pitchFamily="2" charset="0"/>
              </a:rPr>
              <a:t>Nel triennio 2019-2021</a:t>
            </a:r>
            <a:endParaRPr lang="it-IT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 panose="00000500000000000000" pitchFamily="2" charset="0"/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361487"/>
              </p:ext>
            </p:extLst>
          </p:nvPr>
        </p:nvGraphicFramePr>
        <p:xfrm>
          <a:off x="3388657" y="677333"/>
          <a:ext cx="8371221" cy="4832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5E5E5E"/>
      </a:dk1>
      <a:lt1>
        <a:srgbClr val="FEFFFF"/>
      </a:lt1>
      <a:dk2>
        <a:srgbClr val="A7A7A7"/>
      </a:dk2>
      <a:lt2>
        <a:srgbClr val="535353"/>
      </a:lt2>
      <a:accent1>
        <a:srgbClr val="A9A9A9"/>
      </a:accent1>
      <a:accent2>
        <a:srgbClr val="C0C0C0"/>
      </a:accent2>
      <a:accent3>
        <a:srgbClr val="424242"/>
      </a:accent3>
      <a:accent4>
        <a:srgbClr val="6C6C6C"/>
      </a:accent4>
      <a:accent5>
        <a:srgbClr val="EAEAEA"/>
      </a:accent5>
      <a:accent6>
        <a:srgbClr val="838383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9A9A9"/>
      </a:accent1>
      <a:accent2>
        <a:srgbClr val="C0C0C0"/>
      </a:accent2>
      <a:accent3>
        <a:srgbClr val="424242"/>
      </a:accent3>
      <a:accent4>
        <a:srgbClr val="6C6C6C"/>
      </a:accent4>
      <a:accent5>
        <a:srgbClr val="EAEAEA"/>
      </a:accent5>
      <a:accent6>
        <a:srgbClr val="838383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377</Words>
  <Application>Microsoft Macintosh PowerPoint</Application>
  <PresentationFormat>Widescreen</PresentationFormat>
  <Paragraphs>199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9" baseType="lpstr">
      <vt:lpstr>Arial</vt:lpstr>
      <vt:lpstr>Avenir Black</vt:lpstr>
      <vt:lpstr>Avenir Book</vt:lpstr>
      <vt:lpstr>Avenir Heavy</vt:lpstr>
      <vt:lpstr>Avenir Light</vt:lpstr>
      <vt:lpstr>Barlow</vt:lpstr>
      <vt:lpstr>Barlow Medium</vt:lpstr>
      <vt:lpstr>Calibri</vt:lpstr>
      <vt:lpstr>Calibri Light</vt:lpstr>
      <vt:lpstr>Helvetica</vt:lpstr>
      <vt:lpstr>Segoe UI</vt:lpstr>
      <vt:lpstr>Office Theme</vt:lpstr>
      <vt:lpstr>INQUADRAMENTO GENERALE DEL SERVIZIO DI ASSISTENZA AD PERSONAM TRIENNIO 2019-2021</vt:lpstr>
      <vt:lpstr>Cittadini residenti nei Comuni che hanno delegato il servizio all’Azienda Territoriale ed iscritti a scuole di ogni ordine e grado, che siano titolari di una certificazione di disabilità ai sensi della legge 104/92  I destinatari sono individuati dal Servizio Sociale professionale dei rispettivi Comuni di residenza ed ammessi al servizio attraverso il «progetto individualizzato» in raccordo con gli Istituti scolastici ed i servizi sociosanitari di riferimento.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</dc:title>
  <dc:creator>Claudia Pedercini</dc:creator>
  <cp:lastModifiedBy>claudia pedercini</cp:lastModifiedBy>
  <cp:revision>19</cp:revision>
  <dcterms:modified xsi:type="dcterms:W3CDTF">2022-05-09T08:15:34Z</dcterms:modified>
</cp:coreProperties>
</file>